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10" r:id="rId3"/>
    <p:sldMasterId id="2147483711" r:id="rId4"/>
    <p:sldMasterId id="2147483712" r:id="rId5"/>
    <p:sldMasterId id="2147483713" r:id="rId6"/>
    <p:sldMasterId id="214748371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95000"/>
              </a:lnSpc>
              <a:spcBef>
                <a:spcPts val="0"/>
              </a:spcBef>
              <a:spcAft>
                <a:spcPts val="0"/>
              </a:spcAft>
              <a:buClr>
                <a:srgbClr val="000000"/>
              </a:buClr>
              <a:buSzPts val="630"/>
              <a:buFont typeface="Noto Sans Symbols"/>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43" name="Google Shape;443;p2: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44" name="Google Shape;444;p2:notes"/>
          <p:cNvSpPr txBox="1"/>
          <p:nvPr>
            <p:ph idx="1" type="body"/>
          </p:nvPr>
        </p:nvSpPr>
        <p:spPr>
          <a:xfrm>
            <a:off x="755650" y="5078413"/>
            <a:ext cx="6048375" cy="47212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608646"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92" name="Google Shape;92;p14"/>
          <p:cNvSpPr txBox="1"/>
          <p:nvPr>
            <p:ph idx="1" type="body"/>
          </p:nvPr>
        </p:nvSpPr>
        <p:spPr>
          <a:xfrm>
            <a:off x="608646" y="1604331"/>
            <a:ext cx="10968959" cy="4524955"/>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3"/>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93" name="Google Shape;93;p14"/>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5"/>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6"/>
          <p:cNvSpPr txBox="1"/>
          <p:nvPr>
            <p:ph type="ctrTitle"/>
          </p:nvPr>
        </p:nvSpPr>
        <p:spPr>
          <a:xfrm>
            <a:off x="913921" y="2129984"/>
            <a:ext cx="10364160" cy="1470394"/>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02" name="Google Shape;102;p16"/>
          <p:cNvSpPr txBox="1"/>
          <p:nvPr>
            <p:ph idx="1" type="subTitle"/>
          </p:nvPr>
        </p:nvSpPr>
        <p:spPr>
          <a:xfrm>
            <a:off x="1829766" y="3885528"/>
            <a:ext cx="8534399" cy="1752664"/>
          </a:xfrm>
          <a:prstGeom prst="rect">
            <a:avLst/>
          </a:prstGeom>
          <a:noFill/>
          <a:ln>
            <a:noFill/>
          </a:ln>
        </p:spPr>
        <p:txBody>
          <a:bodyPr anchorCtr="0" anchor="t" bIns="0" lIns="0" spcFirstLastPara="1" rIns="0" wrap="square" tIns="0">
            <a:noAutofit/>
          </a:bodyPr>
          <a:lstStyle>
            <a:lvl1pPr lvl="0" algn="ctr">
              <a:lnSpc>
                <a:spcPct val="93000"/>
              </a:lnSpc>
              <a:spcBef>
                <a:spcPts val="0"/>
              </a:spcBef>
              <a:spcAft>
                <a:spcPts val="0"/>
              </a:spcAft>
              <a:buSzPts val="1306"/>
              <a:buNone/>
              <a:defRPr/>
            </a:lvl1pPr>
            <a:lvl2pPr lvl="1" algn="ctr">
              <a:lnSpc>
                <a:spcPct val="93000"/>
              </a:lnSpc>
              <a:spcBef>
                <a:spcPts val="1293"/>
              </a:spcBef>
              <a:spcAft>
                <a:spcPts val="0"/>
              </a:spcAft>
              <a:buSzPts val="1905"/>
              <a:buNone/>
              <a:defRPr/>
            </a:lvl2pPr>
            <a:lvl3pPr lvl="2" algn="ctr">
              <a:lnSpc>
                <a:spcPct val="93000"/>
              </a:lnSpc>
              <a:spcBef>
                <a:spcPts val="1032"/>
              </a:spcBef>
              <a:spcAft>
                <a:spcPts val="0"/>
              </a:spcAft>
              <a:buSzPts val="980"/>
              <a:buNone/>
              <a:defRPr/>
            </a:lvl3pPr>
            <a:lvl4pPr lvl="3" algn="ctr">
              <a:lnSpc>
                <a:spcPct val="93000"/>
              </a:lnSpc>
              <a:spcBef>
                <a:spcPts val="771"/>
              </a:spcBef>
              <a:spcAft>
                <a:spcPts val="0"/>
              </a:spcAft>
              <a:buSzPts val="1361"/>
              <a:buNone/>
              <a:defRPr/>
            </a:lvl4pPr>
            <a:lvl5pPr lvl="4" algn="ctr">
              <a:lnSpc>
                <a:spcPct val="93000"/>
              </a:lnSpc>
              <a:spcBef>
                <a:spcPts val="523"/>
              </a:spcBef>
              <a:spcAft>
                <a:spcPts val="0"/>
              </a:spcAft>
              <a:buSzPts val="817"/>
              <a:buNone/>
              <a:defRPr/>
            </a:lvl5pPr>
            <a:lvl6pPr lvl="5" algn="ctr">
              <a:lnSpc>
                <a:spcPct val="93000"/>
              </a:lnSpc>
              <a:spcBef>
                <a:spcPts val="261"/>
              </a:spcBef>
              <a:spcAft>
                <a:spcPts val="0"/>
              </a:spcAft>
              <a:buSzPts val="817"/>
              <a:buNone/>
              <a:defRPr/>
            </a:lvl6pPr>
            <a:lvl7pPr lvl="6" algn="ctr">
              <a:lnSpc>
                <a:spcPct val="93000"/>
              </a:lnSpc>
              <a:spcBef>
                <a:spcPts val="261"/>
              </a:spcBef>
              <a:spcAft>
                <a:spcPts val="0"/>
              </a:spcAft>
              <a:buSzPts val="817"/>
              <a:buNone/>
              <a:defRPr/>
            </a:lvl7pPr>
            <a:lvl8pPr lvl="7" algn="ctr">
              <a:lnSpc>
                <a:spcPct val="93000"/>
              </a:lnSpc>
              <a:spcBef>
                <a:spcPts val="261"/>
              </a:spcBef>
              <a:spcAft>
                <a:spcPts val="0"/>
              </a:spcAft>
              <a:buSzPts val="817"/>
              <a:buNone/>
              <a:defRPr/>
            </a:lvl8pPr>
            <a:lvl9pPr lvl="8" algn="ctr">
              <a:lnSpc>
                <a:spcPct val="93000"/>
              </a:lnSpc>
              <a:spcBef>
                <a:spcPts val="261"/>
              </a:spcBef>
              <a:spcAft>
                <a:spcPts val="261"/>
              </a:spcAft>
              <a:buSzPts val="817"/>
              <a:buNone/>
              <a:defRPr/>
            </a:lvl9pPr>
          </a:lstStyle>
          <a:p/>
        </p:txBody>
      </p:sp>
      <p:sp>
        <p:nvSpPr>
          <p:cNvPr id="103" name="Google Shape;103;p16"/>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963845" y="4406871"/>
            <a:ext cx="10362241" cy="1362383"/>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b="1" sz="3629"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08" name="Google Shape;108;p17"/>
          <p:cNvSpPr txBox="1"/>
          <p:nvPr>
            <p:ph idx="1" type="body"/>
          </p:nvPr>
        </p:nvSpPr>
        <p:spPr>
          <a:xfrm>
            <a:off x="963845" y="2906225"/>
            <a:ext cx="10362241" cy="1500638"/>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817"/>
              <a:buNone/>
              <a:defRPr sz="1815"/>
            </a:lvl1pPr>
            <a:lvl2pPr indent="-228600" lvl="1" marL="914400" algn="l">
              <a:lnSpc>
                <a:spcPct val="93000"/>
              </a:lnSpc>
              <a:spcBef>
                <a:spcPts val="1293"/>
              </a:spcBef>
              <a:spcAft>
                <a:spcPts val="0"/>
              </a:spcAft>
              <a:buSzPts val="1225"/>
              <a:buNone/>
              <a:defRPr sz="1633"/>
            </a:lvl2pPr>
            <a:lvl3pPr indent="-228600" lvl="2" marL="1371600" algn="l">
              <a:lnSpc>
                <a:spcPct val="93000"/>
              </a:lnSpc>
              <a:spcBef>
                <a:spcPts val="1032"/>
              </a:spcBef>
              <a:spcAft>
                <a:spcPts val="0"/>
              </a:spcAft>
              <a:buSzPts val="653"/>
              <a:buNone/>
              <a:defRPr sz="1452"/>
            </a:lvl3pPr>
            <a:lvl4pPr indent="-228600" lvl="3" marL="1828800" algn="l">
              <a:lnSpc>
                <a:spcPct val="93000"/>
              </a:lnSpc>
              <a:spcBef>
                <a:spcPts val="771"/>
              </a:spcBef>
              <a:spcAft>
                <a:spcPts val="0"/>
              </a:spcAft>
              <a:buSzPts val="953"/>
              <a:buNone/>
              <a:defRPr sz="1271"/>
            </a:lvl4pPr>
            <a:lvl5pPr indent="-228600" lvl="4" marL="2286000" algn="l">
              <a:lnSpc>
                <a:spcPct val="93000"/>
              </a:lnSpc>
              <a:spcBef>
                <a:spcPts val="523"/>
              </a:spcBef>
              <a:spcAft>
                <a:spcPts val="0"/>
              </a:spcAft>
              <a:buSzPts val="572"/>
              <a:buNone/>
              <a:defRPr sz="1271"/>
            </a:lvl5pPr>
            <a:lvl6pPr indent="-228600" lvl="5" marL="2743200" algn="l">
              <a:lnSpc>
                <a:spcPct val="93000"/>
              </a:lnSpc>
              <a:spcBef>
                <a:spcPts val="261"/>
              </a:spcBef>
              <a:spcAft>
                <a:spcPts val="0"/>
              </a:spcAft>
              <a:buSzPts val="572"/>
              <a:buNone/>
              <a:defRPr sz="1271"/>
            </a:lvl6pPr>
            <a:lvl7pPr indent="-228600" lvl="6" marL="3200400" algn="l">
              <a:lnSpc>
                <a:spcPct val="93000"/>
              </a:lnSpc>
              <a:spcBef>
                <a:spcPts val="261"/>
              </a:spcBef>
              <a:spcAft>
                <a:spcPts val="0"/>
              </a:spcAft>
              <a:buSzPts val="572"/>
              <a:buNone/>
              <a:defRPr sz="1271"/>
            </a:lvl7pPr>
            <a:lvl8pPr indent="-228600" lvl="7" marL="3657600" algn="l">
              <a:lnSpc>
                <a:spcPct val="93000"/>
              </a:lnSpc>
              <a:spcBef>
                <a:spcPts val="261"/>
              </a:spcBef>
              <a:spcAft>
                <a:spcPts val="0"/>
              </a:spcAft>
              <a:buSzPts val="572"/>
              <a:buNone/>
              <a:defRPr sz="1271"/>
            </a:lvl8pPr>
            <a:lvl9pPr indent="-228600" lvl="8" marL="4114800" algn="l">
              <a:lnSpc>
                <a:spcPct val="93000"/>
              </a:lnSpc>
              <a:spcBef>
                <a:spcPts val="261"/>
              </a:spcBef>
              <a:spcAft>
                <a:spcPts val="261"/>
              </a:spcAft>
              <a:buSzPts val="572"/>
              <a:buNone/>
              <a:defRPr sz="1271"/>
            </a:lvl9pPr>
          </a:lstStyle>
          <a:p/>
        </p:txBody>
      </p:sp>
      <p:sp>
        <p:nvSpPr>
          <p:cNvPr id="109" name="Google Shape;109;p17"/>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608646"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14" name="Google Shape;114;p18"/>
          <p:cNvSpPr txBox="1"/>
          <p:nvPr>
            <p:ph idx="1" type="body"/>
          </p:nvPr>
        </p:nvSpPr>
        <p:spPr>
          <a:xfrm>
            <a:off x="608641" y="1604331"/>
            <a:ext cx="5391360"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63" lvl="2" marL="1371600" algn="l">
              <a:lnSpc>
                <a:spcPct val="93000"/>
              </a:lnSpc>
              <a:spcBef>
                <a:spcPts val="1032"/>
              </a:spcBef>
              <a:spcAft>
                <a:spcPts val="0"/>
              </a:spcAft>
              <a:buSzPts val="817"/>
              <a:buChar char="●"/>
              <a:defRPr sz="1815"/>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3"/>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115" name="Google Shape;115;p18"/>
          <p:cNvSpPr txBox="1"/>
          <p:nvPr>
            <p:ph idx="2" type="body"/>
          </p:nvPr>
        </p:nvSpPr>
        <p:spPr>
          <a:xfrm>
            <a:off x="6184326" y="1604331"/>
            <a:ext cx="5393279"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63" lvl="2" marL="1371600" algn="l">
              <a:lnSpc>
                <a:spcPct val="93000"/>
              </a:lnSpc>
              <a:spcBef>
                <a:spcPts val="1032"/>
              </a:spcBef>
              <a:spcAft>
                <a:spcPts val="0"/>
              </a:spcAft>
              <a:buSzPts val="817"/>
              <a:buChar char="●"/>
              <a:defRPr sz="1815"/>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3"/>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116" name="Google Shape;116;p18"/>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10565" y="275078"/>
            <a:ext cx="10972801" cy="1142039"/>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21" name="Google Shape;121;p19"/>
          <p:cNvSpPr txBox="1"/>
          <p:nvPr>
            <p:ph idx="1" type="body"/>
          </p:nvPr>
        </p:nvSpPr>
        <p:spPr>
          <a:xfrm>
            <a:off x="610565" y="1535206"/>
            <a:ext cx="538560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5"/>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3"/>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122" name="Google Shape;122;p19"/>
          <p:cNvSpPr txBox="1"/>
          <p:nvPr>
            <p:ph idx="2" type="body"/>
          </p:nvPr>
        </p:nvSpPr>
        <p:spPr>
          <a:xfrm>
            <a:off x="610565" y="2174631"/>
            <a:ext cx="538560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5039" lvl="1" marL="914400" algn="l">
              <a:lnSpc>
                <a:spcPct val="93000"/>
              </a:lnSpc>
              <a:spcBef>
                <a:spcPts val="1293"/>
              </a:spcBef>
              <a:spcAft>
                <a:spcPts val="0"/>
              </a:spcAft>
              <a:buSzPts val="1361"/>
              <a:buChar char="−"/>
              <a:defRPr sz="1815"/>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3"/>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123" name="Google Shape;123;p19"/>
          <p:cNvSpPr txBox="1"/>
          <p:nvPr>
            <p:ph idx="3" type="body"/>
          </p:nvPr>
        </p:nvSpPr>
        <p:spPr>
          <a:xfrm>
            <a:off x="6193925" y="1535206"/>
            <a:ext cx="538944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5"/>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3"/>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124" name="Google Shape;124;p19"/>
          <p:cNvSpPr txBox="1"/>
          <p:nvPr>
            <p:ph idx="4" type="body"/>
          </p:nvPr>
        </p:nvSpPr>
        <p:spPr>
          <a:xfrm>
            <a:off x="6193925" y="2174631"/>
            <a:ext cx="538944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5039" lvl="1" marL="914400" algn="l">
              <a:lnSpc>
                <a:spcPct val="93000"/>
              </a:lnSpc>
              <a:spcBef>
                <a:spcPts val="1293"/>
              </a:spcBef>
              <a:spcAft>
                <a:spcPts val="0"/>
              </a:spcAft>
              <a:buSzPts val="1361"/>
              <a:buChar char="−"/>
              <a:defRPr sz="1815"/>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3"/>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125" name="Google Shape;125;p19"/>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608646"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30" name="Google Shape;130;p20"/>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610565" y="273629"/>
            <a:ext cx="4010881" cy="1160762"/>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5"/>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35" name="Google Shape;135;p21"/>
          <p:cNvSpPr txBox="1"/>
          <p:nvPr>
            <p:ph idx="1" type="body"/>
          </p:nvPr>
        </p:nvSpPr>
        <p:spPr>
          <a:xfrm>
            <a:off x="4767361" y="273629"/>
            <a:ext cx="6816000" cy="5852774"/>
          </a:xfrm>
          <a:prstGeom prst="rect">
            <a:avLst/>
          </a:prstGeom>
          <a:noFill/>
          <a:ln>
            <a:noFill/>
          </a:ln>
        </p:spPr>
        <p:txBody>
          <a:bodyPr anchorCtr="0" anchor="t" bIns="0" lIns="0" spcFirstLastPara="1" rIns="0" wrap="square" tIns="0">
            <a:noAutofit/>
          </a:bodyPr>
          <a:lstStyle>
            <a:lvl1pPr indent="-311553" lvl="0" marL="457200" algn="l">
              <a:lnSpc>
                <a:spcPct val="93000"/>
              </a:lnSpc>
              <a:spcBef>
                <a:spcPts val="0"/>
              </a:spcBef>
              <a:spcAft>
                <a:spcPts val="0"/>
              </a:spcAft>
              <a:buSzPts val="1306"/>
              <a:buChar char="●"/>
              <a:defRPr sz="2903"/>
            </a:lvl1pPr>
            <a:lvl2pPr indent="-349567" lvl="1" marL="914400" algn="l">
              <a:lnSpc>
                <a:spcPct val="93000"/>
              </a:lnSpc>
              <a:spcBef>
                <a:spcPts val="1293"/>
              </a:spcBef>
              <a:spcAft>
                <a:spcPts val="0"/>
              </a:spcAft>
              <a:buSzPts val="1905"/>
              <a:buChar char="−"/>
              <a:defRPr sz="2540"/>
            </a:lvl2pPr>
            <a:lvl3pPr indent="-290807" lvl="2" marL="1371600" algn="l">
              <a:lnSpc>
                <a:spcPct val="93000"/>
              </a:lnSpc>
              <a:spcBef>
                <a:spcPts val="1032"/>
              </a:spcBef>
              <a:spcAft>
                <a:spcPts val="0"/>
              </a:spcAft>
              <a:buSzPts val="980"/>
              <a:buChar char="●"/>
              <a:defRPr sz="2177"/>
            </a:lvl3pPr>
            <a:lvl4pPr indent="-315039" lvl="3" marL="1828800" algn="l">
              <a:lnSpc>
                <a:spcPct val="93000"/>
              </a:lnSpc>
              <a:spcBef>
                <a:spcPts val="771"/>
              </a:spcBef>
              <a:spcAft>
                <a:spcPts val="0"/>
              </a:spcAft>
              <a:buSzPts val="1361"/>
              <a:buChar char="−"/>
              <a:defRPr sz="1815"/>
            </a:lvl4pPr>
            <a:lvl5pPr indent="-280463" lvl="4" marL="2286000" algn="l">
              <a:lnSpc>
                <a:spcPct val="93000"/>
              </a:lnSpc>
              <a:spcBef>
                <a:spcPts val="523"/>
              </a:spcBef>
              <a:spcAft>
                <a:spcPts val="0"/>
              </a:spcAft>
              <a:buSzPts val="817"/>
              <a:buChar char="●"/>
              <a:defRPr sz="1815"/>
            </a:lvl5pPr>
            <a:lvl6pPr indent="-280463" lvl="5" marL="2743200" algn="l">
              <a:lnSpc>
                <a:spcPct val="93000"/>
              </a:lnSpc>
              <a:spcBef>
                <a:spcPts val="261"/>
              </a:spcBef>
              <a:spcAft>
                <a:spcPts val="0"/>
              </a:spcAft>
              <a:buSzPts val="817"/>
              <a:buChar char="●"/>
              <a:defRPr sz="1815"/>
            </a:lvl6pPr>
            <a:lvl7pPr indent="-280463" lvl="6" marL="3200400" algn="l">
              <a:lnSpc>
                <a:spcPct val="93000"/>
              </a:lnSpc>
              <a:spcBef>
                <a:spcPts val="261"/>
              </a:spcBef>
              <a:spcAft>
                <a:spcPts val="0"/>
              </a:spcAft>
              <a:buSzPts val="817"/>
              <a:buChar char="●"/>
              <a:defRPr sz="1815"/>
            </a:lvl7pPr>
            <a:lvl8pPr indent="-280463" lvl="7" marL="3657600" algn="l">
              <a:lnSpc>
                <a:spcPct val="93000"/>
              </a:lnSpc>
              <a:spcBef>
                <a:spcPts val="261"/>
              </a:spcBef>
              <a:spcAft>
                <a:spcPts val="0"/>
              </a:spcAft>
              <a:buSzPts val="817"/>
              <a:buChar char="●"/>
              <a:defRPr sz="1815"/>
            </a:lvl8pPr>
            <a:lvl9pPr indent="-280463" lvl="8" marL="4114800" algn="l">
              <a:lnSpc>
                <a:spcPct val="93000"/>
              </a:lnSpc>
              <a:spcBef>
                <a:spcPts val="261"/>
              </a:spcBef>
              <a:spcAft>
                <a:spcPts val="261"/>
              </a:spcAft>
              <a:buSzPts val="817"/>
              <a:buChar char="●"/>
              <a:defRPr sz="1815"/>
            </a:lvl9pPr>
          </a:lstStyle>
          <a:p/>
        </p:txBody>
      </p:sp>
      <p:sp>
        <p:nvSpPr>
          <p:cNvPr id="136" name="Google Shape;136;p21"/>
          <p:cNvSpPr txBox="1"/>
          <p:nvPr>
            <p:ph idx="2" type="body"/>
          </p:nvPr>
        </p:nvSpPr>
        <p:spPr>
          <a:xfrm>
            <a:off x="610565" y="1434392"/>
            <a:ext cx="4010881" cy="4692013"/>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1"/>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3"/>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137" name="Google Shape;137;p21"/>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2390401" y="4800025"/>
            <a:ext cx="7315200" cy="56742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5"/>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42" name="Google Shape;142;p22"/>
          <p:cNvSpPr/>
          <p:nvPr>
            <p:ph idx="2" type="pic"/>
          </p:nvPr>
        </p:nvSpPr>
        <p:spPr>
          <a:xfrm>
            <a:off x="2390401" y="612065"/>
            <a:ext cx="7315200" cy="4115952"/>
          </a:xfrm>
          <a:prstGeom prst="rect">
            <a:avLst/>
          </a:prstGeom>
          <a:noFill/>
          <a:ln>
            <a:noFill/>
          </a:ln>
        </p:spPr>
      </p:sp>
      <p:sp>
        <p:nvSpPr>
          <p:cNvPr id="143" name="Google Shape;143;p22"/>
          <p:cNvSpPr txBox="1"/>
          <p:nvPr>
            <p:ph idx="1" type="body"/>
          </p:nvPr>
        </p:nvSpPr>
        <p:spPr>
          <a:xfrm>
            <a:off x="2390401" y="5367444"/>
            <a:ext cx="7315200" cy="805044"/>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1"/>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3"/>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144" name="Google Shape;144;p22"/>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608646"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49" name="Google Shape;149;p23"/>
          <p:cNvSpPr txBox="1"/>
          <p:nvPr>
            <p:ph idx="1" type="body"/>
          </p:nvPr>
        </p:nvSpPr>
        <p:spPr>
          <a:xfrm rot="5400000">
            <a:off x="3830648" y="-1617671"/>
            <a:ext cx="4524955" cy="1096895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3"/>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150" name="Google Shape;150;p23"/>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7278892" y="1830584"/>
            <a:ext cx="5855655" cy="274176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55" name="Google Shape;155;p24"/>
          <p:cNvSpPr txBox="1"/>
          <p:nvPr>
            <p:ph idx="1" type="body"/>
          </p:nvPr>
        </p:nvSpPr>
        <p:spPr>
          <a:xfrm rot="5400000">
            <a:off x="1702258" y="-819975"/>
            <a:ext cx="5855655" cy="804287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3"/>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156" name="Google Shape;156;p24"/>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26"/>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6"/>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27"/>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2" name="Google Shape;172;p27"/>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7"/>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8"/>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28"/>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8"/>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29"/>
          <p:cNvSpPr txBox="1"/>
          <p:nvPr>
            <p:ph type="title"/>
          </p:nvPr>
        </p:nvSpPr>
        <p:spPr>
          <a:xfrm>
            <a:off x="963084" y="4406905"/>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2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4" name="Google Shape;184;p29"/>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9"/>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0"/>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0" name="Google Shape;190;p30"/>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1" name="Google Shape;191;p30"/>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0"/>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7" name="Google Shape;197;p3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8" name="Google Shape;198;p31"/>
          <p:cNvSpPr txBox="1"/>
          <p:nvPr>
            <p:ph idx="3" type="body"/>
          </p:nvPr>
        </p:nvSpPr>
        <p:spPr>
          <a:xfrm>
            <a:off x="6193370"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9" name="Google Shape;199;p31"/>
          <p:cNvSpPr txBox="1"/>
          <p:nvPr>
            <p:ph idx="4" type="body"/>
          </p:nvPr>
        </p:nvSpPr>
        <p:spPr>
          <a:xfrm>
            <a:off x="6193370"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0" name="Google Shape;200;p31"/>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1"/>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2"/>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2"/>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33"/>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33"/>
          <p:cNvSpPr txBox="1"/>
          <p:nvPr>
            <p:ph idx="1" type="body"/>
          </p:nvPr>
        </p:nvSpPr>
        <p:spPr>
          <a:xfrm>
            <a:off x="4766733" y="273055"/>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1" name="Google Shape;211;p33"/>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2" name="Google Shape;212;p33"/>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3"/>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3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4"/>
          <p:cNvSpPr/>
          <p:nvPr>
            <p:ph idx="2" type="pic"/>
          </p:nvPr>
        </p:nvSpPr>
        <p:spPr>
          <a:xfrm>
            <a:off x="2389717" y="612775"/>
            <a:ext cx="7315200" cy="4114800"/>
          </a:xfrm>
          <a:prstGeom prst="rect">
            <a:avLst/>
          </a:prstGeom>
          <a:noFill/>
          <a:ln>
            <a:noFill/>
          </a:ln>
        </p:spPr>
      </p:sp>
      <p:sp>
        <p:nvSpPr>
          <p:cNvPr id="218" name="Google Shape;218;p3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9" name="Google Shape;219;p34"/>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4"/>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5"/>
          <p:cNvSpPr txBox="1"/>
          <p:nvPr>
            <p:ph idx="1" type="body"/>
          </p:nvPr>
        </p:nvSpPr>
        <p:spPr>
          <a:xfrm rot="5400000">
            <a:off x="3833019" y="-1623214"/>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35"/>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5"/>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36"/>
          <p:cNvSpPr txBox="1"/>
          <p:nvPr>
            <p:ph type="title"/>
          </p:nvPr>
        </p:nvSpPr>
        <p:spPr>
          <a:xfrm rot="5400000">
            <a:off x="7285038" y="1828806"/>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36"/>
          <p:cNvSpPr txBox="1"/>
          <p:nvPr>
            <p:ph idx="1" type="body"/>
          </p:nvPr>
        </p:nvSpPr>
        <p:spPr>
          <a:xfrm rot="5400000">
            <a:off x="1697038" y="-812794"/>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36"/>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6"/>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0" name="Shape 240"/>
        <p:cNvGrpSpPr/>
        <p:nvPr/>
      </p:nvGrpSpPr>
      <p:grpSpPr>
        <a:xfrm>
          <a:off x="0" y="0"/>
          <a:ext cx="0" cy="0"/>
          <a:chOff x="0" y="0"/>
          <a:chExt cx="0" cy="0"/>
        </a:xfrm>
      </p:grpSpPr>
      <p:sp>
        <p:nvSpPr>
          <p:cNvPr id="241" name="Google Shape;241;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2" name="Google Shape;242;p38"/>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3" name="Google Shape;243;p3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p39"/>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8" name="Google Shape;248;p3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Arial"/>
              <a:buNone/>
              <a:defRPr/>
            </a:lvl1pPr>
            <a:lvl2pPr lvl="1" algn="ctr">
              <a:spcBef>
                <a:spcPts val="560"/>
              </a:spcBef>
              <a:spcAft>
                <a:spcPts val="0"/>
              </a:spcAft>
              <a:buClr>
                <a:schemeClr val="lt1"/>
              </a:buClr>
              <a:buSzPts val="2800"/>
              <a:buFont typeface="Arial"/>
              <a:buNone/>
              <a:defRPr/>
            </a:lvl2pPr>
            <a:lvl3pPr lvl="2" algn="ctr">
              <a:spcBef>
                <a:spcPts val="480"/>
              </a:spcBef>
              <a:spcAft>
                <a:spcPts val="0"/>
              </a:spcAft>
              <a:buClr>
                <a:schemeClr val="lt1"/>
              </a:buClr>
              <a:buSzPts val="2400"/>
              <a:buFont typeface="Arial"/>
              <a:buNone/>
              <a:defRPr/>
            </a:lvl3pPr>
            <a:lvl4pPr lvl="3" algn="ctr">
              <a:spcBef>
                <a:spcPts val="400"/>
              </a:spcBef>
              <a:spcAft>
                <a:spcPts val="0"/>
              </a:spcAft>
              <a:buClr>
                <a:schemeClr val="lt1"/>
              </a:buClr>
              <a:buSzPts val="2000"/>
              <a:buFont typeface="Arial"/>
              <a:buNone/>
              <a:defRPr/>
            </a:lvl4pPr>
            <a:lvl5pPr lvl="4" algn="ctr">
              <a:spcBef>
                <a:spcPts val="400"/>
              </a:spcBef>
              <a:spcAft>
                <a:spcPts val="0"/>
              </a:spcAft>
              <a:buClr>
                <a:schemeClr val="lt1"/>
              </a:buClr>
              <a:buSzPts val="2000"/>
              <a:buFont typeface="Arial"/>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
        <p:nvSpPr>
          <p:cNvPr id="249" name="Google Shape;249;p3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40"/>
          <p:cNvSpPr txBox="1"/>
          <p:nvPr>
            <p:ph type="title"/>
          </p:nvPr>
        </p:nvSpPr>
        <p:spPr>
          <a:xfrm>
            <a:off x="963084" y="4406905"/>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4" name="Google Shape;254;p4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
        <p:nvSpPr>
          <p:cNvPr id="255" name="Google Shape;255;p4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8" name="Shape 258"/>
        <p:cNvGrpSpPr/>
        <p:nvPr/>
      </p:nvGrpSpPr>
      <p:grpSpPr>
        <a:xfrm>
          <a:off x="0" y="0"/>
          <a:ext cx="0" cy="0"/>
          <a:chOff x="0" y="0"/>
          <a:chExt cx="0" cy="0"/>
        </a:xfrm>
      </p:grpSpPr>
      <p:sp>
        <p:nvSpPr>
          <p:cNvPr id="259" name="Google Shape;259;p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0" name="Google Shape;260;p41"/>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261" name="Google Shape;261;p41"/>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262" name="Google Shape;262;p4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5" name="Shape 265"/>
        <p:cNvGrpSpPr/>
        <p:nvPr/>
      </p:nvGrpSpPr>
      <p:grpSpPr>
        <a:xfrm>
          <a:off x="0" y="0"/>
          <a:ext cx="0" cy="0"/>
          <a:chOff x="0" y="0"/>
          <a:chExt cx="0" cy="0"/>
        </a:xfrm>
      </p:grpSpPr>
      <p:sp>
        <p:nvSpPr>
          <p:cNvPr id="266" name="Google Shape;266;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7" name="Google Shape;267;p4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268" name="Google Shape;268;p4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269" name="Google Shape;269;p42"/>
          <p:cNvSpPr txBox="1"/>
          <p:nvPr>
            <p:ph idx="3" type="body"/>
          </p:nvPr>
        </p:nvSpPr>
        <p:spPr>
          <a:xfrm>
            <a:off x="6193370"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270" name="Google Shape;270;p42"/>
          <p:cNvSpPr txBox="1"/>
          <p:nvPr>
            <p:ph idx="4" type="body"/>
          </p:nvPr>
        </p:nvSpPr>
        <p:spPr>
          <a:xfrm>
            <a:off x="6193370"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271" name="Google Shape;271;p4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4" name="Shape 274"/>
        <p:cNvGrpSpPr/>
        <p:nvPr/>
      </p:nvGrpSpPr>
      <p:grpSpPr>
        <a:xfrm>
          <a:off x="0" y="0"/>
          <a:ext cx="0" cy="0"/>
          <a:chOff x="0" y="0"/>
          <a:chExt cx="0" cy="0"/>
        </a:xfrm>
      </p:grpSpPr>
      <p:sp>
        <p:nvSpPr>
          <p:cNvPr id="275" name="Google Shape;275;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6" name="Google Shape;276;p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
        <p:nvSpPr>
          <p:cNvPr id="280" name="Google Shape;280;p4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3" name="Shape 283"/>
        <p:cNvGrpSpPr/>
        <p:nvPr/>
      </p:nvGrpSpPr>
      <p:grpSpPr>
        <a:xfrm>
          <a:off x="0" y="0"/>
          <a:ext cx="0" cy="0"/>
          <a:chOff x="0" y="0"/>
          <a:chExt cx="0" cy="0"/>
        </a:xfrm>
      </p:grpSpPr>
      <p:sp>
        <p:nvSpPr>
          <p:cNvPr id="284" name="Google Shape;284;p45"/>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5" name="Google Shape;285;p45"/>
          <p:cNvSpPr txBox="1"/>
          <p:nvPr>
            <p:ph idx="1" type="body"/>
          </p:nvPr>
        </p:nvSpPr>
        <p:spPr>
          <a:xfrm>
            <a:off x="4766733" y="273055"/>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286" name="Google Shape;286;p45"/>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287" name="Google Shape;287;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0" name="Shape 290"/>
        <p:cNvGrpSpPr/>
        <p:nvPr/>
      </p:nvGrpSpPr>
      <p:grpSpPr>
        <a:xfrm>
          <a:off x="0" y="0"/>
          <a:ext cx="0" cy="0"/>
          <a:chOff x="0" y="0"/>
          <a:chExt cx="0" cy="0"/>
        </a:xfrm>
      </p:grpSpPr>
      <p:sp>
        <p:nvSpPr>
          <p:cNvPr id="291" name="Google Shape;291;p4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2" name="Google Shape;292;p46"/>
          <p:cNvSpPr/>
          <p:nvPr>
            <p:ph idx="2" type="pic"/>
          </p:nvPr>
        </p:nvSpPr>
        <p:spPr>
          <a:xfrm>
            <a:off x="2389717" y="612775"/>
            <a:ext cx="7315200" cy="4114800"/>
          </a:xfrm>
          <a:prstGeom prst="rect">
            <a:avLst/>
          </a:prstGeom>
          <a:noFill/>
          <a:ln>
            <a:noFill/>
          </a:ln>
        </p:spPr>
      </p:sp>
      <p:sp>
        <p:nvSpPr>
          <p:cNvPr id="293" name="Google Shape;293;p4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294" name="Google Shape;294;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7" name="Shape 297"/>
        <p:cNvGrpSpPr/>
        <p:nvPr/>
      </p:nvGrpSpPr>
      <p:grpSpPr>
        <a:xfrm>
          <a:off x="0" y="0"/>
          <a:ext cx="0" cy="0"/>
          <a:chOff x="0" y="0"/>
          <a:chExt cx="0" cy="0"/>
        </a:xfrm>
      </p:grpSpPr>
      <p:sp>
        <p:nvSpPr>
          <p:cNvPr id="298" name="Google Shape;298;p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9" name="Google Shape;299;p47"/>
          <p:cNvSpPr txBox="1"/>
          <p:nvPr>
            <p:ph idx="1" type="body"/>
          </p:nvPr>
        </p:nvSpPr>
        <p:spPr>
          <a:xfrm rot="5400000">
            <a:off x="3833019" y="-1623214"/>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00" name="Google Shape;300;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48"/>
          <p:cNvSpPr txBox="1"/>
          <p:nvPr>
            <p:ph type="title"/>
          </p:nvPr>
        </p:nvSpPr>
        <p:spPr>
          <a:xfrm rot="5400000">
            <a:off x="7285038" y="1828806"/>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5" name="Google Shape;305;p48"/>
          <p:cNvSpPr txBox="1"/>
          <p:nvPr>
            <p:ph idx="1" type="body"/>
          </p:nvPr>
        </p:nvSpPr>
        <p:spPr>
          <a:xfrm rot="5400000">
            <a:off x="1697038" y="-812794"/>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06" name="Google Shape;306;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309" name="Shape 309"/>
        <p:cNvGrpSpPr/>
        <p:nvPr/>
      </p:nvGrpSpPr>
      <p:grpSpPr>
        <a:xfrm>
          <a:off x="0" y="0"/>
          <a:ext cx="0" cy="0"/>
          <a:chOff x="0" y="0"/>
          <a:chExt cx="0" cy="0"/>
        </a:xfrm>
      </p:grpSpPr>
      <p:sp>
        <p:nvSpPr>
          <p:cNvPr id="310" name="Google Shape;310;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1" name="Google Shape;311;p49"/>
          <p:cNvSpPr/>
          <p:nvPr>
            <p:ph idx="2" type="clipArt"/>
          </p:nvPr>
        </p:nvSpPr>
        <p:spPr>
          <a:xfrm>
            <a:off x="609600" y="1600205"/>
            <a:ext cx="5384800" cy="4525963"/>
          </a:xfrm>
          <a:prstGeom prst="rect">
            <a:avLst/>
          </a:prstGeom>
          <a:noFill/>
          <a:ln>
            <a:noFill/>
          </a:ln>
        </p:spPr>
      </p:sp>
      <p:sp>
        <p:nvSpPr>
          <p:cNvPr id="312" name="Google Shape;312;p49"/>
          <p:cNvSpPr txBox="1"/>
          <p:nvPr>
            <p:ph idx="1"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13" name="Google Shape;313;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316" name="Shape 316"/>
        <p:cNvGrpSpPr/>
        <p:nvPr/>
      </p:nvGrpSpPr>
      <p:grpSpPr>
        <a:xfrm>
          <a:off x="0" y="0"/>
          <a:ext cx="0" cy="0"/>
          <a:chOff x="0" y="0"/>
          <a:chExt cx="0" cy="0"/>
        </a:xfrm>
      </p:grpSpPr>
      <p:sp>
        <p:nvSpPr>
          <p:cNvPr id="317" name="Google Shape;317;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8" name="Google Shape;318;p50"/>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19" name="Google Shape;319;p50"/>
          <p:cNvSpPr/>
          <p:nvPr>
            <p:ph idx="2" type="clipArt"/>
          </p:nvPr>
        </p:nvSpPr>
        <p:spPr>
          <a:xfrm>
            <a:off x="6197600" y="1600205"/>
            <a:ext cx="5384800" cy="4525963"/>
          </a:xfrm>
          <a:prstGeom prst="rect">
            <a:avLst/>
          </a:prstGeom>
          <a:noFill/>
          <a:ln>
            <a:noFill/>
          </a:ln>
        </p:spPr>
      </p:sp>
      <p:sp>
        <p:nvSpPr>
          <p:cNvPr id="320" name="Google Shape;320;p5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5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5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23" name="Shape 323"/>
        <p:cNvGrpSpPr/>
        <p:nvPr/>
      </p:nvGrpSpPr>
      <p:grpSpPr>
        <a:xfrm>
          <a:off x="0" y="0"/>
          <a:ext cx="0" cy="0"/>
          <a:chOff x="0" y="0"/>
          <a:chExt cx="0" cy="0"/>
        </a:xfrm>
      </p:grpSpPr>
      <p:sp>
        <p:nvSpPr>
          <p:cNvPr id="324" name="Google Shape;324;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5" name="Google Shape;325;p51"/>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26" name="Google Shape;326;p51"/>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27" name="Google Shape;327;p5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5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5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330" name="Shape 330"/>
        <p:cNvGrpSpPr/>
        <p:nvPr/>
      </p:nvGrpSpPr>
      <p:grpSpPr>
        <a:xfrm>
          <a:off x="0" y="0"/>
          <a:ext cx="0" cy="0"/>
          <a:chOff x="0" y="0"/>
          <a:chExt cx="0" cy="0"/>
        </a:xfrm>
      </p:grpSpPr>
      <p:sp>
        <p:nvSpPr>
          <p:cNvPr id="331" name="Google Shape;331;p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2" name="Google Shape;332;p52"/>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3" name="Google Shape;333;p52"/>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4" name="Google Shape;334;p5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5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ver Text" type="objOverTx">
  <p:cSld name="OBJECT_OVER_TEXT">
    <p:spTree>
      <p:nvGrpSpPr>
        <p:cNvPr id="337" name="Shape 337"/>
        <p:cNvGrpSpPr/>
        <p:nvPr/>
      </p:nvGrpSpPr>
      <p:grpSpPr>
        <a:xfrm>
          <a:off x="0" y="0"/>
          <a:ext cx="0" cy="0"/>
          <a:chOff x="0" y="0"/>
          <a:chExt cx="0" cy="0"/>
        </a:xfrm>
      </p:grpSpPr>
      <p:sp>
        <p:nvSpPr>
          <p:cNvPr id="338" name="Google Shape;338;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9" name="Google Shape;339;p53"/>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0" name="Google Shape;340;p53"/>
          <p:cNvSpPr txBox="1"/>
          <p:nvPr>
            <p:ph idx="2" type="body"/>
          </p:nvPr>
        </p:nvSpPr>
        <p:spPr>
          <a:xfrm>
            <a:off x="609600" y="3938593"/>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1" name="Google Shape;341;p5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5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5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Text" type="twoObjAndTx">
  <p:cSld name="TWO_OBJECTS_AND_TEXT">
    <p:spTree>
      <p:nvGrpSpPr>
        <p:cNvPr id="344" name="Shape 344"/>
        <p:cNvGrpSpPr/>
        <p:nvPr/>
      </p:nvGrpSpPr>
      <p:grpSpPr>
        <a:xfrm>
          <a:off x="0" y="0"/>
          <a:ext cx="0" cy="0"/>
          <a:chOff x="0" y="0"/>
          <a:chExt cx="0" cy="0"/>
        </a:xfrm>
      </p:grpSpPr>
      <p:sp>
        <p:nvSpPr>
          <p:cNvPr id="345" name="Google Shape;345;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6" name="Google Shape;346;p54"/>
          <p:cNvSpPr txBox="1"/>
          <p:nvPr>
            <p:ph idx="1" type="body"/>
          </p:nvPr>
        </p:nvSpPr>
        <p:spPr>
          <a:xfrm>
            <a:off x="609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7" name="Google Shape;347;p54"/>
          <p:cNvSpPr txBox="1"/>
          <p:nvPr>
            <p:ph idx="2" type="body"/>
          </p:nvPr>
        </p:nvSpPr>
        <p:spPr>
          <a:xfrm>
            <a:off x="609600" y="3938593"/>
            <a:ext cx="5384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8" name="Google Shape;348;p54"/>
          <p:cNvSpPr txBox="1"/>
          <p:nvPr>
            <p:ph idx="3"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9" name="Google Shape;349;p5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5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352" name="Shape 352"/>
        <p:cNvGrpSpPr/>
        <p:nvPr/>
      </p:nvGrpSpPr>
      <p:grpSpPr>
        <a:xfrm>
          <a:off x="0" y="0"/>
          <a:ext cx="0" cy="0"/>
          <a:chOff x="0" y="0"/>
          <a:chExt cx="0" cy="0"/>
        </a:xfrm>
      </p:grpSpPr>
      <p:sp>
        <p:nvSpPr>
          <p:cNvPr id="353" name="Google Shape;353;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4" name="Google Shape;354;p55"/>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5" name="Google Shape;355;p55"/>
          <p:cNvSpPr txBox="1"/>
          <p:nvPr>
            <p:ph idx="2" type="body"/>
          </p:nvPr>
        </p:nvSpPr>
        <p:spPr>
          <a:xfrm>
            <a:off x="609600" y="3938593"/>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6" name="Google Shape;356;p5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5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5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5" name="Shape 365"/>
        <p:cNvGrpSpPr/>
        <p:nvPr/>
      </p:nvGrpSpPr>
      <p:grpSpPr>
        <a:xfrm>
          <a:off x="0" y="0"/>
          <a:ext cx="0" cy="0"/>
          <a:chOff x="0" y="0"/>
          <a:chExt cx="0" cy="0"/>
        </a:xfrm>
      </p:grpSpPr>
      <p:sp>
        <p:nvSpPr>
          <p:cNvPr id="366" name="Google Shape;366;p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9" name="Shape 369"/>
        <p:cNvGrpSpPr/>
        <p:nvPr/>
      </p:nvGrpSpPr>
      <p:grpSpPr>
        <a:xfrm>
          <a:off x="0" y="0"/>
          <a:ext cx="0" cy="0"/>
          <a:chOff x="0" y="0"/>
          <a:chExt cx="0" cy="0"/>
        </a:xfrm>
      </p:grpSpPr>
      <p:sp>
        <p:nvSpPr>
          <p:cNvPr id="370" name="Google Shape;370;p5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5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72" name="Google Shape;372;p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5" name="Shape 375"/>
        <p:cNvGrpSpPr/>
        <p:nvPr/>
      </p:nvGrpSpPr>
      <p:grpSpPr>
        <a:xfrm>
          <a:off x="0" y="0"/>
          <a:ext cx="0" cy="0"/>
          <a:chOff x="0" y="0"/>
          <a:chExt cx="0" cy="0"/>
        </a:xfrm>
      </p:grpSpPr>
      <p:sp>
        <p:nvSpPr>
          <p:cNvPr id="376" name="Google Shape;376;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5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8" name="Google Shape;378;p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1" name="Shape 381"/>
        <p:cNvGrpSpPr/>
        <p:nvPr/>
      </p:nvGrpSpPr>
      <p:grpSpPr>
        <a:xfrm>
          <a:off x="0" y="0"/>
          <a:ext cx="0" cy="0"/>
          <a:chOff x="0" y="0"/>
          <a:chExt cx="0" cy="0"/>
        </a:xfrm>
      </p:grpSpPr>
      <p:sp>
        <p:nvSpPr>
          <p:cNvPr id="382" name="Google Shape;382;p6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3" name="Google Shape;383;p6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84" name="Google Shape;384;p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7" name="Shape 387"/>
        <p:cNvGrpSpPr/>
        <p:nvPr/>
      </p:nvGrpSpPr>
      <p:grpSpPr>
        <a:xfrm>
          <a:off x="0" y="0"/>
          <a:ext cx="0" cy="0"/>
          <a:chOff x="0" y="0"/>
          <a:chExt cx="0" cy="0"/>
        </a:xfrm>
      </p:grpSpPr>
      <p:sp>
        <p:nvSpPr>
          <p:cNvPr id="388" name="Google Shape;388;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6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0" name="Google Shape;390;p6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1" name="Google Shape;391;p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4" name="Shape 394"/>
        <p:cNvGrpSpPr/>
        <p:nvPr/>
      </p:nvGrpSpPr>
      <p:grpSpPr>
        <a:xfrm>
          <a:off x="0" y="0"/>
          <a:ext cx="0" cy="0"/>
          <a:chOff x="0" y="0"/>
          <a:chExt cx="0" cy="0"/>
        </a:xfrm>
      </p:grpSpPr>
      <p:sp>
        <p:nvSpPr>
          <p:cNvPr id="395" name="Google Shape;395;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6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7" name="Google Shape;397;p6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8" name="Google Shape;398;p6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9" name="Google Shape;399;p6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0" name="Google Shape;400;p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3" name="Shape 403"/>
        <p:cNvGrpSpPr/>
        <p:nvPr/>
      </p:nvGrpSpPr>
      <p:grpSpPr>
        <a:xfrm>
          <a:off x="0" y="0"/>
          <a:ext cx="0" cy="0"/>
          <a:chOff x="0" y="0"/>
          <a:chExt cx="0" cy="0"/>
        </a:xfrm>
      </p:grpSpPr>
      <p:sp>
        <p:nvSpPr>
          <p:cNvPr id="404" name="Google Shape;404;p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8" name="Shape 408"/>
        <p:cNvGrpSpPr/>
        <p:nvPr/>
      </p:nvGrpSpPr>
      <p:grpSpPr>
        <a:xfrm>
          <a:off x="0" y="0"/>
          <a:ext cx="0" cy="0"/>
          <a:chOff x="0" y="0"/>
          <a:chExt cx="0" cy="0"/>
        </a:xfrm>
      </p:grpSpPr>
      <p:sp>
        <p:nvSpPr>
          <p:cNvPr id="409" name="Google Shape;409;p6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6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11" name="Google Shape;411;p6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12" name="Google Shape;412;p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5" name="Shape 415"/>
        <p:cNvGrpSpPr/>
        <p:nvPr/>
      </p:nvGrpSpPr>
      <p:grpSpPr>
        <a:xfrm>
          <a:off x="0" y="0"/>
          <a:ext cx="0" cy="0"/>
          <a:chOff x="0" y="0"/>
          <a:chExt cx="0" cy="0"/>
        </a:xfrm>
      </p:grpSpPr>
      <p:sp>
        <p:nvSpPr>
          <p:cNvPr id="416" name="Google Shape;416;p6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65"/>
          <p:cNvSpPr/>
          <p:nvPr>
            <p:ph idx="2" type="pic"/>
          </p:nvPr>
        </p:nvSpPr>
        <p:spPr>
          <a:xfrm>
            <a:off x="2389717" y="612775"/>
            <a:ext cx="7315200" cy="4114800"/>
          </a:xfrm>
          <a:prstGeom prst="rect">
            <a:avLst/>
          </a:prstGeom>
          <a:noFill/>
          <a:ln>
            <a:noFill/>
          </a:ln>
        </p:spPr>
      </p:sp>
      <p:sp>
        <p:nvSpPr>
          <p:cNvPr id="418" name="Google Shape;418;p6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19" name="Google Shape;419;p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2" name="Shape 422"/>
        <p:cNvGrpSpPr/>
        <p:nvPr/>
      </p:nvGrpSpPr>
      <p:grpSpPr>
        <a:xfrm>
          <a:off x="0" y="0"/>
          <a:ext cx="0" cy="0"/>
          <a:chOff x="0" y="0"/>
          <a:chExt cx="0" cy="0"/>
        </a:xfrm>
      </p:grpSpPr>
      <p:sp>
        <p:nvSpPr>
          <p:cNvPr id="423" name="Google Shape;423;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4" name="Google Shape;424;p66"/>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5" name="Google Shape;425;p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8" name="Shape 428"/>
        <p:cNvGrpSpPr/>
        <p:nvPr/>
      </p:nvGrpSpPr>
      <p:grpSpPr>
        <a:xfrm>
          <a:off x="0" y="0"/>
          <a:ext cx="0" cy="0"/>
          <a:chOff x="0" y="0"/>
          <a:chExt cx="0" cy="0"/>
        </a:xfrm>
      </p:grpSpPr>
      <p:sp>
        <p:nvSpPr>
          <p:cNvPr id="429" name="Google Shape;429;p67"/>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67"/>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1" name="Google Shape;431;p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2389717" y="612775"/>
            <a:ext cx="7315200" cy="4114800"/>
          </a:xfrm>
          <a:prstGeom prst="rect">
            <a:avLst/>
          </a:prstGeom>
          <a:noFill/>
          <a:ln>
            <a:noFill/>
          </a:ln>
        </p:spPr>
      </p:sp>
      <p:sp>
        <p:nvSpPr>
          <p:cNvPr id="68" name="Google Shape;68;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19" Type="http://schemas.openxmlformats.org/officeDocument/2006/relationships/theme" Target="../theme/theme5.xml"/><Relationship Id="rId6" Type="http://schemas.openxmlformats.org/officeDocument/2006/relationships/slideLayout" Target="../slideLayouts/slideLayout39.xml"/><Relationship Id="rId18" Type="http://schemas.openxmlformats.org/officeDocument/2006/relationships/slideLayout" Target="../slideLayouts/slideLayout51.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2" Type="http://schemas.openxmlformats.org/officeDocument/2006/relationships/theme" Target="../theme/theme1.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08646" y="273629"/>
            <a:ext cx="10968959" cy="114348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9pPr>
          </a:lstStyle>
          <a:p/>
        </p:txBody>
      </p:sp>
      <p:sp>
        <p:nvSpPr>
          <p:cNvPr id="86" name="Google Shape;86;p13"/>
          <p:cNvSpPr txBox="1"/>
          <p:nvPr>
            <p:ph idx="1" type="body"/>
          </p:nvPr>
        </p:nvSpPr>
        <p:spPr>
          <a:xfrm>
            <a:off x="608646" y="1604331"/>
            <a:ext cx="10968959" cy="4524955"/>
          </a:xfrm>
          <a:prstGeom prst="rect">
            <a:avLst/>
          </a:prstGeom>
          <a:noFill/>
          <a:ln>
            <a:noFill/>
          </a:ln>
        </p:spPr>
        <p:txBody>
          <a:bodyPr anchorCtr="0" anchor="t" bIns="0" lIns="0" spcFirstLastPara="1" rIns="0" wrap="square" tIns="0">
            <a:noAutofit/>
          </a:bodyPr>
          <a:lstStyle>
            <a:lvl1pPr indent="-311553" lvl="0" marL="457200" marR="0" rtl="0" algn="l">
              <a:lnSpc>
                <a:spcPct val="93000"/>
              </a:lnSpc>
              <a:spcBef>
                <a:spcPts val="0"/>
              </a:spcBef>
              <a:spcAft>
                <a:spcPts val="0"/>
              </a:spcAft>
              <a:buClr>
                <a:srgbClr val="000000"/>
              </a:buClr>
              <a:buSzPts val="1306"/>
              <a:buFont typeface="Noto Sans Symbols"/>
              <a:buChar char="●"/>
              <a:defRPr b="0" i="0" sz="2903" u="none" cap="none" strike="noStrike">
                <a:solidFill>
                  <a:srgbClr val="000000"/>
                </a:solidFill>
                <a:latin typeface="Arial"/>
                <a:ea typeface="Arial"/>
                <a:cs typeface="Arial"/>
                <a:sym typeface="Arial"/>
              </a:defRPr>
            </a:lvl1pPr>
            <a:lvl2pPr indent="-349567" lvl="1" marL="914400" marR="0" rtl="0" algn="l">
              <a:lnSpc>
                <a:spcPct val="93000"/>
              </a:lnSpc>
              <a:spcBef>
                <a:spcPts val="1293"/>
              </a:spcBef>
              <a:spcAft>
                <a:spcPts val="0"/>
              </a:spcAft>
              <a:buClr>
                <a:srgbClr val="000000"/>
              </a:buClr>
              <a:buSzPts val="1905"/>
              <a:buFont typeface="Noto Sans Symbols"/>
              <a:buChar char="−"/>
              <a:defRPr b="0" i="0" sz="2540" u="none" cap="none" strike="noStrike">
                <a:solidFill>
                  <a:srgbClr val="000000"/>
                </a:solidFill>
                <a:latin typeface="Arial"/>
                <a:ea typeface="Arial"/>
                <a:cs typeface="Arial"/>
                <a:sym typeface="Arial"/>
              </a:defRPr>
            </a:lvl2pPr>
            <a:lvl3pPr indent="-290807" lvl="2" marL="1371600" marR="0" rtl="0" algn="l">
              <a:lnSpc>
                <a:spcPct val="93000"/>
              </a:lnSpc>
              <a:spcBef>
                <a:spcPts val="1032"/>
              </a:spcBef>
              <a:spcAft>
                <a:spcPts val="0"/>
              </a:spcAft>
              <a:buClr>
                <a:srgbClr val="000000"/>
              </a:buClr>
              <a:buSzPts val="980"/>
              <a:buFont typeface="Noto Sans Symbols"/>
              <a:buChar char="●"/>
              <a:defRPr b="0" i="0" sz="2177" u="none" cap="none" strike="noStrike">
                <a:solidFill>
                  <a:srgbClr val="000000"/>
                </a:solidFill>
                <a:latin typeface="Arial"/>
                <a:ea typeface="Arial"/>
                <a:cs typeface="Arial"/>
                <a:sym typeface="Arial"/>
              </a:defRPr>
            </a:lvl3pPr>
            <a:lvl4pPr indent="-315039" lvl="3" marL="1828800" marR="0" rtl="0" algn="l">
              <a:lnSpc>
                <a:spcPct val="93000"/>
              </a:lnSpc>
              <a:spcBef>
                <a:spcPts val="771"/>
              </a:spcBef>
              <a:spcAft>
                <a:spcPts val="0"/>
              </a:spcAft>
              <a:buClr>
                <a:srgbClr val="000000"/>
              </a:buClr>
              <a:buSzPts val="1361"/>
              <a:buFont typeface="Noto Sans Symbols"/>
              <a:buChar char="−"/>
              <a:defRPr b="0" i="0" sz="1815" u="none" cap="none" strike="noStrike">
                <a:solidFill>
                  <a:srgbClr val="000000"/>
                </a:solidFill>
                <a:latin typeface="Arial"/>
                <a:ea typeface="Arial"/>
                <a:cs typeface="Arial"/>
                <a:sym typeface="Arial"/>
              </a:defRPr>
            </a:lvl4pPr>
            <a:lvl5pPr indent="-280463" lvl="4" marL="2286000" marR="0" rtl="0" algn="l">
              <a:lnSpc>
                <a:spcPct val="93000"/>
              </a:lnSpc>
              <a:spcBef>
                <a:spcPts val="523"/>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5pPr>
            <a:lvl6pPr indent="-280463" lvl="5" marL="2743200" marR="0" rtl="0" algn="l">
              <a:lnSpc>
                <a:spcPct val="93000"/>
              </a:lnSpc>
              <a:spcBef>
                <a:spcPts val="261"/>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6pPr>
            <a:lvl7pPr indent="-280463" lvl="6" marL="3200400" marR="0" rtl="0" algn="l">
              <a:lnSpc>
                <a:spcPct val="93000"/>
              </a:lnSpc>
              <a:spcBef>
                <a:spcPts val="261"/>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7pPr>
            <a:lvl8pPr indent="-280463" lvl="7" marL="3657600" marR="0" rtl="0" algn="l">
              <a:lnSpc>
                <a:spcPct val="93000"/>
              </a:lnSpc>
              <a:spcBef>
                <a:spcPts val="261"/>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8pPr>
            <a:lvl9pPr indent="-280463" lvl="8" marL="4114800" marR="0" rtl="0" algn="l">
              <a:lnSpc>
                <a:spcPct val="93000"/>
              </a:lnSpc>
              <a:spcBef>
                <a:spcPts val="261"/>
              </a:spcBef>
              <a:spcAft>
                <a:spcPts val="261"/>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9pPr>
          </a:lstStyle>
          <a:p/>
        </p:txBody>
      </p:sp>
      <p:sp>
        <p:nvSpPr>
          <p:cNvPr id="87" name="Google Shape;87;p13"/>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marR="0" rtl="0" algn="l">
              <a:lnSpc>
                <a:spcPct val="95000"/>
              </a:lnSpc>
              <a:spcBef>
                <a:spcPts val="0"/>
              </a:spcBef>
              <a:spcAft>
                <a:spcPts val="0"/>
              </a:spcAft>
              <a:buClr>
                <a:srgbClr val="000000"/>
              </a:buClr>
              <a:buSzPts val="1271"/>
              <a:buFont typeface="Noto Sans Symbols"/>
              <a:buNone/>
              <a:defRPr b="0" i="0" sz="1271"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13"/>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marR="0" rtl="0" algn="ctr">
              <a:lnSpc>
                <a:spcPct val="95000"/>
              </a:lnSpc>
              <a:spcBef>
                <a:spcPts val="0"/>
              </a:spcBef>
              <a:spcAft>
                <a:spcPts val="0"/>
              </a:spcAft>
              <a:buClr>
                <a:srgbClr val="000000"/>
              </a:buClr>
              <a:buSzPts val="1271"/>
              <a:buFont typeface="Noto Sans Symbols"/>
              <a:buNone/>
              <a:defRPr b="0" i="0" sz="1271"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1pPr>
            <a:lvl2pPr indent="0" lvl="1"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2pPr>
            <a:lvl3pPr indent="0" lvl="2"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3pPr>
            <a:lvl4pPr indent="0" lvl="3"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4pPr>
            <a:lvl5pPr indent="0" lvl="4"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5pPr>
            <a:lvl6pPr indent="0" lvl="5"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6pPr>
            <a:lvl7pPr indent="0" lvl="6"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7pPr>
            <a:lvl8pPr indent="0" lvl="7"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8pPr>
            <a:lvl9pPr indent="0" lvl="8" marL="0" marR="0" rtl="0" algn="r">
              <a:lnSpc>
                <a:spcPct val="95000"/>
              </a:lnSpc>
              <a:spcBef>
                <a:spcPts val="0"/>
              </a:spcBef>
              <a:buNone/>
              <a:defRPr b="0" i="0" sz="1271"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5"/>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25"/>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5"/>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CC"/>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236" name="Google Shape;236;p37"/>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37" name="Google Shape;237;p3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8" name="Google Shape;238;p3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9" name="Google Shape;239;p3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lt1"/>
                </a:solidFill>
                <a:latin typeface="Arial"/>
                <a:ea typeface="Arial"/>
                <a:cs typeface="Arial"/>
                <a:sym typeface="Arial"/>
              </a:defRPr>
            </a:lvl1pPr>
            <a:lvl2pPr indent="0" lvl="1" marL="0" marR="0" rtl="0" algn="r">
              <a:spcBef>
                <a:spcPts val="0"/>
              </a:spcBef>
              <a:buNone/>
              <a:defRPr sz="1400">
                <a:solidFill>
                  <a:schemeClr val="lt1"/>
                </a:solidFill>
                <a:latin typeface="Arial"/>
                <a:ea typeface="Arial"/>
                <a:cs typeface="Arial"/>
                <a:sym typeface="Arial"/>
              </a:defRPr>
            </a:lvl2pPr>
            <a:lvl3pPr indent="0" lvl="2" marL="0" marR="0" rtl="0" algn="r">
              <a:spcBef>
                <a:spcPts val="0"/>
              </a:spcBef>
              <a:buNone/>
              <a:defRPr sz="1400">
                <a:solidFill>
                  <a:schemeClr val="lt1"/>
                </a:solidFill>
                <a:latin typeface="Arial"/>
                <a:ea typeface="Arial"/>
                <a:cs typeface="Arial"/>
                <a:sym typeface="Arial"/>
              </a:defRPr>
            </a:lvl3pPr>
            <a:lvl4pPr indent="0" lvl="3" marL="0" marR="0" rtl="0" algn="r">
              <a:spcBef>
                <a:spcPts val="0"/>
              </a:spcBef>
              <a:buNone/>
              <a:defRPr sz="1400">
                <a:solidFill>
                  <a:schemeClr val="lt1"/>
                </a:solidFill>
                <a:latin typeface="Arial"/>
                <a:ea typeface="Arial"/>
                <a:cs typeface="Arial"/>
                <a:sym typeface="Arial"/>
              </a:defRPr>
            </a:lvl4pPr>
            <a:lvl5pPr indent="0" lvl="4" marL="0" marR="0" rtl="0" algn="r">
              <a:spcBef>
                <a:spcPts val="0"/>
              </a:spcBef>
              <a:buNone/>
              <a:defRPr sz="1400">
                <a:solidFill>
                  <a:schemeClr val="lt1"/>
                </a:solidFill>
                <a:latin typeface="Arial"/>
                <a:ea typeface="Arial"/>
                <a:cs typeface="Arial"/>
                <a:sym typeface="Arial"/>
              </a:defRPr>
            </a:lvl5pPr>
            <a:lvl6pPr indent="0" lvl="5" marL="0" marR="0" rtl="0" algn="r">
              <a:spcBef>
                <a:spcPts val="0"/>
              </a:spcBef>
              <a:buNone/>
              <a:defRPr sz="1400">
                <a:solidFill>
                  <a:schemeClr val="lt1"/>
                </a:solidFill>
                <a:latin typeface="Arial"/>
                <a:ea typeface="Arial"/>
                <a:cs typeface="Arial"/>
                <a:sym typeface="Arial"/>
              </a:defRPr>
            </a:lvl6pPr>
            <a:lvl7pPr indent="0" lvl="6" marL="0" marR="0" rtl="0" algn="r">
              <a:spcBef>
                <a:spcPts val="0"/>
              </a:spcBef>
              <a:buNone/>
              <a:defRPr sz="1400">
                <a:solidFill>
                  <a:schemeClr val="lt1"/>
                </a:solidFill>
                <a:latin typeface="Arial"/>
                <a:ea typeface="Arial"/>
                <a:cs typeface="Arial"/>
                <a:sym typeface="Arial"/>
              </a:defRPr>
            </a:lvl7pPr>
            <a:lvl8pPr indent="0" lvl="7" marL="0" marR="0" rtl="0" algn="r">
              <a:spcBef>
                <a:spcPts val="0"/>
              </a:spcBef>
              <a:buNone/>
              <a:defRPr sz="1400">
                <a:solidFill>
                  <a:schemeClr val="lt1"/>
                </a:solidFill>
                <a:latin typeface="Arial"/>
                <a:ea typeface="Arial"/>
                <a:cs typeface="Arial"/>
                <a:sym typeface="Arial"/>
              </a:defRPr>
            </a:lvl8pPr>
            <a:lvl9pPr indent="0" lvl="8" marL="0" marR="0" rtl="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1" name="Google Shape;361;p5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2" name="Google Shape;362;p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3" name="Google Shape;363;p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4" name="Google Shape;364;p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www.youtube.com/watch?v=6_rokY11zcg"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hyperlink" Target="https://www.youtube.com/watch?v=7e9v_fsZB6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68"/>
          <p:cNvSpPr/>
          <p:nvPr/>
        </p:nvSpPr>
        <p:spPr>
          <a:xfrm>
            <a:off x="412953" y="1121661"/>
            <a:ext cx="11520741"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Existence of God mandatory content.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Does God exist?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arguments/theories do religious people use to prove the existence of God? </a:t>
            </a:r>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evidence do religious people use to support these arguments/theories? </a:t>
            </a:r>
            <a:endParaRPr/>
          </a:p>
          <a:p>
            <a:pPr indent="0" lvl="0" marL="0" marR="0" rtl="0" algn="l">
              <a:lnSpc>
                <a:spcPct val="100000"/>
              </a:lnSpc>
              <a:spcBef>
                <a:spcPts val="0"/>
              </a:spcBef>
              <a:spcAft>
                <a:spcPts val="0"/>
              </a:spcAft>
              <a:buClr>
                <a:srgbClr val="4472C4"/>
              </a:buClr>
              <a:buSzPts val="2400"/>
              <a:buFont typeface="Calibri"/>
              <a:buNone/>
            </a:pPr>
            <a:r>
              <a:rPr b="1" i="0" lang="en-GB" sz="2400" u="none" cap="none" strike="noStrike">
                <a:solidFill>
                  <a:srgbClr val="4472C4"/>
                </a:solidFill>
                <a:latin typeface="Calibri"/>
                <a:ea typeface="Calibri"/>
                <a:cs typeface="Calibri"/>
                <a:sym typeface="Calibri"/>
              </a:rPr>
              <a:t>. </a:t>
            </a:r>
            <a:r>
              <a:rPr b="0" i="0" lang="en-GB" sz="2400" u="none" cap="none" strike="noStrike">
                <a:solidFill>
                  <a:srgbClr val="4472C4"/>
                </a:solidFill>
                <a:latin typeface="Calibri"/>
                <a:ea typeface="Calibri"/>
                <a:cs typeface="Calibri"/>
                <a:sym typeface="Calibri"/>
              </a:rPr>
              <a:t>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arguments/theories do non-religious people use to challenge the existence of God?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evidence do non-religious people use to support these arguments/theories?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FF00"/>
              </a:buClr>
              <a:buSzPts val="2400"/>
              <a:buFont typeface="Calibri"/>
              <a:buNone/>
            </a:pPr>
            <a:r>
              <a:rPr b="0" i="0" lang="en-GB" sz="2400" u="none" cap="none" strike="noStrike">
                <a:solidFill>
                  <a:srgbClr val="FFFF00"/>
                </a:solidFill>
                <a:latin typeface="Calibri"/>
                <a:ea typeface="Calibri"/>
                <a:cs typeface="Calibri"/>
                <a:sym typeface="Calibri"/>
              </a:rPr>
              <a:t>.</a:t>
            </a:r>
            <a:r>
              <a:rPr b="0" i="0" lang="en-GB" sz="2400" u="none" cap="none" strike="noStrike">
                <a:solidFill>
                  <a:srgbClr val="FF5050"/>
                </a:solidFill>
                <a:latin typeface="Calibri"/>
                <a:ea typeface="Calibri"/>
                <a:cs typeface="Calibri"/>
                <a:sym typeface="Calibri"/>
              </a:rPr>
              <a:t> </a:t>
            </a:r>
            <a:r>
              <a:rPr b="0" i="0" lang="en-GB" sz="2400" u="none" cap="none" strike="noStrike">
                <a:solidFill>
                  <a:srgbClr val="FF66CC"/>
                </a:solidFill>
                <a:latin typeface="Calibri"/>
                <a:ea typeface="Calibri"/>
                <a:cs typeface="Calibri"/>
                <a:sym typeface="Calibri"/>
              </a:rPr>
              <a:t>Can either religious or non-religious arguments/theories provide conclusive proof about the existence of God? </a:t>
            </a:r>
            <a:endParaRPr/>
          </a:p>
        </p:txBody>
      </p:sp>
      <p:sp>
        <p:nvSpPr>
          <p:cNvPr id="439" name="Google Shape;439;p68"/>
          <p:cNvSpPr txBox="1"/>
          <p:nvPr/>
        </p:nvSpPr>
        <p:spPr>
          <a:xfrm>
            <a:off x="4101550" y="294467"/>
            <a:ext cx="3756091" cy="523220"/>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mandatory content</a:t>
            </a:r>
            <a:endParaRPr/>
          </a:p>
        </p:txBody>
      </p:sp>
      <p:sp>
        <p:nvSpPr>
          <p:cNvPr id="440" name="Google Shape;440;p68"/>
          <p:cNvSpPr/>
          <p:nvPr/>
        </p:nvSpPr>
        <p:spPr>
          <a:xfrm>
            <a:off x="412953" y="1797269"/>
            <a:ext cx="11348123" cy="3231931"/>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77"/>
          <p:cNvPicPr preferRelativeResize="0"/>
          <p:nvPr/>
        </p:nvPicPr>
        <p:blipFill rotWithShape="1">
          <a:blip r:embed="rId3">
            <a:alphaModFix/>
          </a:blip>
          <a:srcRect b="0" l="0" r="0" t="0"/>
          <a:stretch/>
        </p:blipFill>
        <p:spPr>
          <a:xfrm>
            <a:off x="8054866" y="1600626"/>
            <a:ext cx="3429000" cy="3952875"/>
          </a:xfrm>
          <a:prstGeom prst="rect">
            <a:avLst/>
          </a:prstGeom>
          <a:noFill/>
          <a:ln>
            <a:noFill/>
          </a:ln>
        </p:spPr>
      </p:pic>
      <p:sp>
        <p:nvSpPr>
          <p:cNvPr id="501" name="Google Shape;501;p77"/>
          <p:cNvSpPr/>
          <p:nvPr/>
        </p:nvSpPr>
        <p:spPr>
          <a:xfrm>
            <a:off x="399395" y="463799"/>
            <a:ext cx="6189279" cy="2768131"/>
          </a:xfrm>
          <a:prstGeom prst="wedgeRectCallout">
            <a:avLst>
              <a:gd fmla="val 93030" name="adj1"/>
              <a:gd fmla="val 59259" name="adj2"/>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000000"/>
                </a:solidFill>
                <a:latin typeface="Arial"/>
                <a:ea typeface="Arial"/>
                <a:cs typeface="Arial"/>
                <a:sym typeface="Arial"/>
              </a:rPr>
              <a:t>“When you realize that the laws of nature must be incredibly finely tuned to produce the universe we see, that conspires to plant the idea that the universe did not just happen, but that there must be a purpose behind it.”</a:t>
            </a:r>
            <a:endParaRPr/>
          </a:p>
        </p:txBody>
      </p:sp>
      <p:sp>
        <p:nvSpPr>
          <p:cNvPr id="502" name="Google Shape;502;p77"/>
          <p:cNvSpPr txBox="1"/>
          <p:nvPr/>
        </p:nvSpPr>
        <p:spPr>
          <a:xfrm>
            <a:off x="740979" y="4114800"/>
            <a:ext cx="496613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The fine tuning of the universe cannot just be dismissed as a happy accident. </a:t>
            </a:r>
            <a:r>
              <a:rPr lang="en-GB" sz="2800">
                <a:solidFill>
                  <a:schemeClr val="accent6"/>
                </a:solidFill>
                <a:latin typeface="Calibri"/>
                <a:ea typeface="Calibri"/>
                <a:cs typeface="Calibri"/>
                <a:sym typeface="Calibri"/>
              </a:rPr>
              <a:t>(KU)</a:t>
            </a:r>
            <a:endParaRPr sz="2800">
              <a:solidFill>
                <a:schemeClr val="accent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8"/>
          <p:cNvSpPr/>
          <p:nvPr/>
        </p:nvSpPr>
        <p:spPr>
          <a:xfrm>
            <a:off x="3486656" y="658789"/>
            <a:ext cx="512409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hlink"/>
                </a:solidFill>
                <a:latin typeface="Arial"/>
                <a:ea typeface="Arial"/>
                <a:cs typeface="Arial"/>
                <a:sym typeface="Arial"/>
                <a:hlinkClick r:id="rId3"/>
              </a:rPr>
              <a:t>https://www.youtube.com/watch?v=6_rokY11zcg</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Screen Clipping" id="508" name="Google Shape;508;p78"/>
          <p:cNvPicPr preferRelativeResize="0"/>
          <p:nvPr/>
        </p:nvPicPr>
        <p:blipFill rotWithShape="1">
          <a:blip r:embed="rId4">
            <a:alphaModFix/>
          </a:blip>
          <a:srcRect b="0" l="0" r="0" t="0"/>
          <a:stretch/>
        </p:blipFill>
        <p:spPr>
          <a:xfrm>
            <a:off x="2445306" y="1711825"/>
            <a:ext cx="7602011" cy="4686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9"/>
          <p:cNvSpPr txBox="1"/>
          <p:nvPr/>
        </p:nvSpPr>
        <p:spPr>
          <a:xfrm>
            <a:off x="394138" y="817517"/>
            <a:ext cx="7646276" cy="5262979"/>
          </a:xfrm>
          <a:prstGeom prst="rect">
            <a:avLst/>
          </a:prstGeom>
          <a:noFill/>
          <a:ln cap="flat" cmpd="sng" w="57150">
            <a:solidFill>
              <a:srgbClr val="D7A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800">
                <a:solidFill>
                  <a:schemeClr val="dk1"/>
                </a:solidFill>
                <a:latin typeface="Calibri"/>
                <a:ea typeface="Calibri"/>
                <a:cs typeface="Calibri"/>
                <a:sym typeface="Calibri"/>
              </a:rPr>
              <a:t>Talking task: </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The 3 men we have learnt about are: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rgbClr val="00B0F0"/>
                </a:solidFill>
                <a:latin typeface="Calibri"/>
                <a:ea typeface="Calibri"/>
                <a:cs typeface="Calibri"/>
                <a:sym typeface="Calibri"/>
              </a:rPr>
              <a:t>Tennant</a:t>
            </a:r>
            <a:endParaRPr/>
          </a:p>
          <a:p>
            <a:pPr indent="0" lvl="0" marL="0" marR="0" rtl="0" algn="l">
              <a:spcBef>
                <a:spcPts val="0"/>
              </a:spcBef>
              <a:spcAft>
                <a:spcPts val="0"/>
              </a:spcAft>
              <a:buNone/>
            </a:pPr>
            <a:r>
              <a:rPr lang="en-GB" sz="2800">
                <a:solidFill>
                  <a:srgbClr val="00B0F0"/>
                </a:solidFill>
                <a:latin typeface="Calibri"/>
                <a:ea typeface="Calibri"/>
                <a:cs typeface="Calibri"/>
                <a:sym typeface="Calibri"/>
              </a:rPr>
              <a:t>Brown</a:t>
            </a:r>
            <a:endParaRPr/>
          </a:p>
          <a:p>
            <a:pPr indent="0" lvl="0" marL="0" marR="0" rtl="0" algn="l">
              <a:spcBef>
                <a:spcPts val="0"/>
              </a:spcBef>
              <a:spcAft>
                <a:spcPts val="0"/>
              </a:spcAft>
              <a:buNone/>
            </a:pPr>
            <a:r>
              <a:rPr lang="en-GB" sz="2800">
                <a:solidFill>
                  <a:srgbClr val="00B0F0"/>
                </a:solidFill>
                <a:latin typeface="Calibri"/>
                <a:ea typeface="Calibri"/>
                <a:cs typeface="Calibri"/>
                <a:sym typeface="Calibri"/>
              </a:rPr>
              <a:t>Polkinghorne</a:t>
            </a:r>
            <a:endParaRPr sz="28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Choose one of them and explain their perspective on the teleological argument. Keep it nice and simple and make sure it makes sense to you.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514" name="Google Shape;514;p79"/>
          <p:cNvPicPr preferRelativeResize="0"/>
          <p:nvPr/>
        </p:nvPicPr>
        <p:blipFill rotWithShape="1">
          <a:blip r:embed="rId3">
            <a:alphaModFix/>
          </a:blip>
          <a:srcRect b="0" l="0" r="0" t="0"/>
          <a:stretch/>
        </p:blipFill>
        <p:spPr>
          <a:xfrm>
            <a:off x="8450317" y="1872454"/>
            <a:ext cx="3153104" cy="31531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80"/>
          <p:cNvPicPr preferRelativeResize="0"/>
          <p:nvPr/>
        </p:nvPicPr>
        <p:blipFill rotWithShape="1">
          <a:blip r:embed="rId3">
            <a:alphaModFix/>
          </a:blip>
          <a:srcRect b="0" l="0" r="0" t="0"/>
          <a:stretch/>
        </p:blipFill>
        <p:spPr>
          <a:xfrm>
            <a:off x="2286000" y="571500"/>
            <a:ext cx="7620000" cy="571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1"/>
          <p:cNvSpPr txBox="1"/>
          <p:nvPr/>
        </p:nvSpPr>
        <p:spPr>
          <a:xfrm>
            <a:off x="756744" y="1023462"/>
            <a:ext cx="8671035"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Starter Task:</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Tell each other about your weekend.</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How would you describe it?</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What was the highlight and what was the lowlight. </a:t>
            </a:r>
            <a:endParaRPr sz="2800">
              <a:solidFill>
                <a:schemeClr val="dk1"/>
              </a:solidFill>
              <a:latin typeface="Calibri"/>
              <a:ea typeface="Calibri"/>
              <a:cs typeface="Calibri"/>
              <a:sym typeface="Calibri"/>
            </a:endParaRPr>
          </a:p>
        </p:txBody>
      </p:sp>
      <p:pic>
        <p:nvPicPr>
          <p:cNvPr id="525" name="Google Shape;525;p81"/>
          <p:cNvPicPr preferRelativeResize="0"/>
          <p:nvPr/>
        </p:nvPicPr>
        <p:blipFill rotWithShape="1">
          <a:blip r:embed="rId3">
            <a:alphaModFix/>
          </a:blip>
          <a:srcRect b="0" l="0" r="0" t="0"/>
          <a:stretch/>
        </p:blipFill>
        <p:spPr>
          <a:xfrm>
            <a:off x="4615519" y="4206600"/>
            <a:ext cx="2143125" cy="2143125"/>
          </a:xfrm>
          <a:prstGeom prst="rect">
            <a:avLst/>
          </a:prstGeom>
          <a:noFill/>
          <a:ln cap="flat" cmpd="sng" w="76200">
            <a:solidFill>
              <a:srgbClr val="009972"/>
            </a:solidFill>
            <a:prstDash val="solid"/>
            <a:round/>
            <a:headEnd len="sm" w="sm" type="none"/>
            <a:tailEnd len="sm" w="sm" type="none"/>
          </a:ln>
        </p:spPr>
      </p:pic>
      <p:pic>
        <p:nvPicPr>
          <p:cNvPr id="526" name="Google Shape;526;p81"/>
          <p:cNvPicPr preferRelativeResize="0"/>
          <p:nvPr/>
        </p:nvPicPr>
        <p:blipFill rotWithShape="1">
          <a:blip r:embed="rId4">
            <a:alphaModFix/>
          </a:blip>
          <a:srcRect b="0" l="0" r="0" t="0"/>
          <a:stretch/>
        </p:blipFill>
        <p:spPr>
          <a:xfrm>
            <a:off x="9044644" y="1557993"/>
            <a:ext cx="2143125" cy="21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2"/>
          <p:cNvSpPr txBox="1"/>
          <p:nvPr/>
        </p:nvSpPr>
        <p:spPr>
          <a:xfrm>
            <a:off x="945931" y="1008993"/>
            <a:ext cx="11004331"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First task:</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Summarise the teleological argument in a few sentences.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You must include the words: </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Paley, watch, purpose, design and complex. </a:t>
            </a:r>
            <a:endParaRPr sz="2800">
              <a:solidFill>
                <a:schemeClr val="dk1"/>
              </a:solidFill>
              <a:latin typeface="Calibri"/>
              <a:ea typeface="Calibri"/>
              <a:cs typeface="Calibri"/>
              <a:sym typeface="Calibri"/>
            </a:endParaRPr>
          </a:p>
        </p:txBody>
      </p:sp>
      <p:pic>
        <p:nvPicPr>
          <p:cNvPr id="532" name="Google Shape;532;p82"/>
          <p:cNvPicPr preferRelativeResize="0"/>
          <p:nvPr/>
        </p:nvPicPr>
        <p:blipFill rotWithShape="1">
          <a:blip r:embed="rId3">
            <a:alphaModFix/>
          </a:blip>
          <a:srcRect b="0" l="0" r="0" t="0"/>
          <a:stretch/>
        </p:blipFill>
        <p:spPr>
          <a:xfrm>
            <a:off x="8588939" y="2752527"/>
            <a:ext cx="2997635" cy="1868244"/>
          </a:xfrm>
          <a:prstGeom prst="rect">
            <a:avLst/>
          </a:prstGeom>
          <a:noFill/>
          <a:ln>
            <a:noFill/>
          </a:ln>
        </p:spPr>
      </p:pic>
      <p:pic>
        <p:nvPicPr>
          <p:cNvPr id="533" name="Google Shape;533;p82"/>
          <p:cNvPicPr preferRelativeResize="0"/>
          <p:nvPr/>
        </p:nvPicPr>
        <p:blipFill rotWithShape="1">
          <a:blip r:embed="rId4">
            <a:alphaModFix/>
          </a:blip>
          <a:srcRect b="0" l="0" r="0" t="0"/>
          <a:stretch/>
        </p:blipFill>
        <p:spPr>
          <a:xfrm>
            <a:off x="9521387" y="236318"/>
            <a:ext cx="2428875" cy="1876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37" name="Shape 537"/>
        <p:cNvGrpSpPr/>
        <p:nvPr/>
      </p:nvGrpSpPr>
      <p:grpSpPr>
        <a:xfrm>
          <a:off x="0" y="0"/>
          <a:ext cx="0" cy="0"/>
          <a:chOff x="0" y="0"/>
          <a:chExt cx="0" cy="0"/>
        </a:xfrm>
      </p:grpSpPr>
      <p:sp>
        <p:nvSpPr>
          <p:cNvPr id="538" name="Google Shape;538;p83"/>
          <p:cNvSpPr/>
          <p:nvPr/>
        </p:nvSpPr>
        <p:spPr>
          <a:xfrm>
            <a:off x="1431623" y="1829055"/>
            <a:ext cx="9478116" cy="3711785"/>
          </a:xfrm>
          <a:prstGeom prst="rect">
            <a:avLst/>
          </a:prstGeom>
          <a:noFill/>
          <a:ln cap="flat" cmpd="sng" w="28575">
            <a:solidFill>
              <a:srgbClr val="FFC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800"/>
              <a:buFont typeface="Calibri"/>
              <a:buNone/>
            </a:pPr>
            <a:r>
              <a:rPr lang="en-GB" sz="2800">
                <a:solidFill>
                  <a:srgbClr val="000000"/>
                </a:solidFill>
                <a:latin typeface="Calibri"/>
                <a:ea typeface="Calibri"/>
                <a:cs typeface="Calibri"/>
                <a:sym typeface="Calibri"/>
              </a:rPr>
              <a:t>Paley uses an analogy to argue that the world is similar to a watch.</a:t>
            </a:r>
            <a:endParaRPr/>
          </a:p>
          <a:p>
            <a:pPr indent="0" lvl="0" marL="0" marR="0" rtl="0" algn="ctr">
              <a:spcBef>
                <a:spcPts val="560"/>
              </a:spcBef>
              <a:spcAft>
                <a:spcPts val="0"/>
              </a:spcAft>
              <a:buClr>
                <a:srgbClr val="000000"/>
              </a:buClr>
              <a:buSzPts val="2800"/>
              <a:buFont typeface="Calibri"/>
              <a:buNone/>
            </a:pPr>
            <a:r>
              <a:rPr lang="en-GB" sz="2800">
                <a:solidFill>
                  <a:srgbClr val="000000"/>
                </a:solidFill>
                <a:latin typeface="Calibri"/>
                <a:ea typeface="Calibri"/>
                <a:cs typeface="Calibri"/>
                <a:sym typeface="Calibri"/>
              </a:rPr>
              <a:t> He says because both things are so complex, they could not have happened by chance, they must have been designed for a purpose. </a:t>
            </a:r>
            <a:endParaRPr/>
          </a:p>
          <a:p>
            <a:pPr indent="0" lvl="0" marL="0" marR="0" rtl="0" algn="ctr">
              <a:spcBef>
                <a:spcPts val="560"/>
              </a:spcBef>
              <a:spcAft>
                <a:spcPts val="0"/>
              </a:spcAft>
              <a:buClr>
                <a:srgbClr val="000000"/>
              </a:buClr>
              <a:buSzPts val="2800"/>
              <a:buFont typeface="Calibri"/>
              <a:buNone/>
            </a:pPr>
            <a:r>
              <a:rPr lang="en-GB" sz="2800">
                <a:solidFill>
                  <a:srgbClr val="000000"/>
                </a:solidFill>
                <a:latin typeface="Calibri"/>
                <a:ea typeface="Calibri"/>
                <a:cs typeface="Calibri"/>
                <a:sym typeface="Calibri"/>
              </a:rPr>
              <a:t>He explains that this proves there is a God because in the same way as the watch has a designer so the earth must have a designer. </a:t>
            </a:r>
            <a:endParaRPr sz="2800">
              <a:solidFill>
                <a:srgbClr val="000000"/>
              </a:solidFill>
              <a:latin typeface="Calibri"/>
              <a:ea typeface="Calibri"/>
              <a:cs typeface="Calibri"/>
              <a:sym typeface="Calibri"/>
            </a:endParaRPr>
          </a:p>
        </p:txBody>
      </p:sp>
      <p:pic>
        <p:nvPicPr>
          <p:cNvPr descr="key.png" id="539" name="Google Shape;539;p83"/>
          <p:cNvPicPr preferRelativeResize="0"/>
          <p:nvPr/>
        </p:nvPicPr>
        <p:blipFill rotWithShape="1">
          <a:blip r:embed="rId3">
            <a:alphaModFix/>
          </a:blip>
          <a:srcRect b="0" l="0" r="0" t="0"/>
          <a:stretch/>
        </p:blipFill>
        <p:spPr>
          <a:xfrm>
            <a:off x="500668" y="0"/>
            <a:ext cx="1861911" cy="18290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4"/>
          <p:cNvSpPr txBox="1"/>
          <p:nvPr/>
        </p:nvSpPr>
        <p:spPr>
          <a:xfrm>
            <a:off x="488732" y="400542"/>
            <a:ext cx="84187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Hume's argument against the teleological theory</a:t>
            </a:r>
            <a:endParaRPr sz="2800">
              <a:solidFill>
                <a:srgbClr val="FF0000"/>
              </a:solidFill>
              <a:latin typeface="Calibri"/>
              <a:ea typeface="Calibri"/>
              <a:cs typeface="Calibri"/>
              <a:sym typeface="Calibri"/>
            </a:endParaRPr>
          </a:p>
        </p:txBody>
      </p:sp>
      <p:pic>
        <p:nvPicPr>
          <p:cNvPr id="545" name="Google Shape;545;p84"/>
          <p:cNvPicPr preferRelativeResize="0"/>
          <p:nvPr/>
        </p:nvPicPr>
        <p:blipFill rotWithShape="1">
          <a:blip r:embed="rId3">
            <a:alphaModFix/>
          </a:blip>
          <a:srcRect b="0" l="0" r="0" t="0"/>
          <a:stretch/>
        </p:blipFill>
        <p:spPr>
          <a:xfrm>
            <a:off x="8684828" y="1734207"/>
            <a:ext cx="2659587" cy="2673734"/>
          </a:xfrm>
          <a:prstGeom prst="rect">
            <a:avLst/>
          </a:prstGeom>
          <a:noFill/>
          <a:ln cap="flat" cmpd="sng" w="57150">
            <a:solidFill>
              <a:srgbClr val="FF0000"/>
            </a:solidFill>
            <a:prstDash val="solid"/>
            <a:round/>
            <a:headEnd len="sm" w="sm" type="none"/>
            <a:tailEnd len="sm" w="sm" type="none"/>
          </a:ln>
        </p:spPr>
      </p:pic>
      <p:sp>
        <p:nvSpPr>
          <p:cNvPr id="546" name="Google Shape;546;p84"/>
          <p:cNvSpPr/>
          <p:nvPr/>
        </p:nvSpPr>
        <p:spPr>
          <a:xfrm>
            <a:off x="220717" y="1300767"/>
            <a:ext cx="8198069" cy="48320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David Hume (1711-1776) was an agnostic at a time when atheist/agnostic writings were banned in many countries.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As an empiricist Hume was keen to show that the study of the natural world could not succeed in telling us anything of the Christian God.</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It is important to remember that </a:t>
            </a:r>
            <a:r>
              <a:rPr lang="en-GB" sz="2800">
                <a:solidFill>
                  <a:srgbClr val="FF0000"/>
                </a:solidFill>
                <a:latin typeface="Calibri"/>
                <a:ea typeface="Calibri"/>
                <a:cs typeface="Calibri"/>
                <a:sym typeface="Calibri"/>
              </a:rPr>
              <a:t>Hume predates Paley by 20-30 years. So Hume was not responding to Paley </a:t>
            </a:r>
            <a:r>
              <a:rPr lang="en-GB" sz="2800">
                <a:solidFill>
                  <a:schemeClr val="dk1"/>
                </a:solidFill>
                <a:latin typeface="Calibri"/>
                <a:ea typeface="Calibri"/>
                <a:cs typeface="Calibri"/>
                <a:sym typeface="Calibri"/>
              </a:rPr>
              <a:t>but rather the argument as outlined by thinkers such as Plato, Cicero and Aquinas.</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2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5"/>
          <p:cNvSpPr txBox="1"/>
          <p:nvPr/>
        </p:nvSpPr>
        <p:spPr>
          <a:xfrm>
            <a:off x="425671" y="264564"/>
            <a:ext cx="9948040" cy="56938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70C0"/>
                </a:solidFill>
                <a:latin typeface="Calibri"/>
                <a:ea typeface="Calibri"/>
                <a:cs typeface="Calibri"/>
                <a:sym typeface="Calibri"/>
              </a:rPr>
              <a:t>Team game</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You are going to work in four teams to discover Hume's 5 points.</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A blue, yellow, green and pink team.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Around the room I have hidden 20 slips of paper. 5 are on blue, 5 are on yellow, 5 are on green and 5 are on pink..</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Your task is to find all you teams slips of paper.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The first team to find them are the winners</a:t>
            </a:r>
            <a:endParaRPr/>
          </a:p>
          <a:p>
            <a:pPr indent="0" lvl="0" marL="0" marR="0" rtl="0" algn="ctr">
              <a:spcBef>
                <a:spcPts val="0"/>
              </a:spcBef>
              <a:spcAft>
                <a:spcPts val="0"/>
              </a:spcAft>
              <a:buNone/>
            </a:pPr>
            <a:r>
              <a:t/>
            </a:r>
            <a:endParaRPr b="1" sz="2800">
              <a:solidFill>
                <a:srgbClr val="FF0000"/>
              </a:solidFill>
              <a:latin typeface="Calibri"/>
              <a:ea typeface="Calibri"/>
              <a:cs typeface="Calibri"/>
              <a:sym typeface="Calibri"/>
            </a:endParaRPr>
          </a:p>
          <a:p>
            <a:pPr indent="0" lvl="0" marL="0" marR="0" rtl="0" algn="ctr">
              <a:spcBef>
                <a:spcPts val="0"/>
              </a:spcBef>
              <a:spcAft>
                <a:spcPts val="0"/>
              </a:spcAft>
              <a:buNone/>
            </a:pPr>
            <a:r>
              <a:rPr b="1" lang="en-GB" sz="2800">
                <a:solidFill>
                  <a:srgbClr val="00B050"/>
                </a:solidFill>
                <a:latin typeface="Calibri"/>
                <a:ea typeface="Calibri"/>
                <a:cs typeface="Calibri"/>
                <a:sym typeface="Calibri"/>
              </a:rPr>
              <a:t>You can’t help or hinder another team!</a:t>
            </a:r>
            <a:endParaRPr b="1" sz="2800">
              <a:solidFill>
                <a:srgbClr val="00B050"/>
              </a:solidFill>
              <a:latin typeface="Calibri"/>
              <a:ea typeface="Calibri"/>
              <a:cs typeface="Calibri"/>
              <a:sym typeface="Calibri"/>
            </a:endParaRPr>
          </a:p>
        </p:txBody>
      </p:sp>
      <p:pic>
        <p:nvPicPr>
          <p:cNvPr id="552" name="Google Shape;552;p85"/>
          <p:cNvPicPr preferRelativeResize="0"/>
          <p:nvPr/>
        </p:nvPicPr>
        <p:blipFill rotWithShape="1">
          <a:blip r:embed="rId3">
            <a:alphaModFix/>
          </a:blip>
          <a:srcRect b="8362" l="0" r="0" t="0"/>
          <a:stretch/>
        </p:blipFill>
        <p:spPr>
          <a:xfrm>
            <a:off x="10001906" y="0"/>
            <a:ext cx="2057400" cy="20337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6"/>
          <p:cNvSpPr txBox="1"/>
          <p:nvPr/>
        </p:nvSpPr>
        <p:spPr>
          <a:xfrm>
            <a:off x="283780" y="740979"/>
            <a:ext cx="11682247" cy="49552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Read through each argument and discuss in your groups what each one means. Make sure you understand them.</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Then rank them, with the argument you think is the strongest at the top and the one your group considers the weakest at the bottom.</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Be clear about your reasons for this decision.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58" name="Google Shape;558;p86"/>
          <p:cNvPicPr preferRelativeResize="0"/>
          <p:nvPr/>
        </p:nvPicPr>
        <p:blipFill rotWithShape="1">
          <a:blip r:embed="rId3">
            <a:alphaModFix/>
          </a:blip>
          <a:srcRect b="0" l="0" r="0" t="0"/>
          <a:stretch/>
        </p:blipFill>
        <p:spPr>
          <a:xfrm>
            <a:off x="5496089" y="1541540"/>
            <a:ext cx="3931690" cy="1810061"/>
          </a:xfrm>
          <a:prstGeom prst="rect">
            <a:avLst/>
          </a:prstGeom>
          <a:noFill/>
          <a:ln>
            <a:noFill/>
          </a:ln>
        </p:spPr>
      </p:pic>
      <p:sp>
        <p:nvSpPr>
          <p:cNvPr id="559" name="Google Shape;559;p86"/>
          <p:cNvSpPr/>
          <p:nvPr/>
        </p:nvSpPr>
        <p:spPr>
          <a:xfrm>
            <a:off x="7898523" y="4367048"/>
            <a:ext cx="4067503" cy="2490952"/>
          </a:xfrm>
          <a:prstGeom prst="irregularSeal1">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Calibri"/>
                <a:ea typeface="Calibri"/>
                <a:cs typeface="Calibri"/>
                <a:sym typeface="Calibri"/>
              </a:rPr>
              <a:t>Lets hear from each others groups</a:t>
            </a:r>
            <a:endParaRPr b="1"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9"/>
          <p:cNvSpPr txBox="1"/>
          <p:nvPr>
            <p:ph idx="1" type="body"/>
          </p:nvPr>
        </p:nvSpPr>
        <p:spPr>
          <a:xfrm>
            <a:off x="425668" y="487721"/>
            <a:ext cx="11373849" cy="1491391"/>
          </a:xfrm>
          <a:prstGeom prst="rect">
            <a:avLst/>
          </a:prstGeom>
          <a:noFill/>
          <a:ln>
            <a:noFill/>
          </a:ln>
        </p:spPr>
        <p:txBody>
          <a:bodyPr anchorCtr="0" anchor="t" bIns="0" lIns="0" spcFirstLastPara="1" rIns="0" wrap="square" tIns="0">
            <a:noAutofit/>
          </a:bodyPr>
          <a:lstStyle/>
          <a:p>
            <a:pPr indent="-293783" lvl="0" marL="391710" rtl="0" algn="l">
              <a:lnSpc>
                <a:spcPct val="93000"/>
              </a:lnSpc>
              <a:spcBef>
                <a:spcPts val="0"/>
              </a:spcBef>
              <a:spcAft>
                <a:spcPts val="0"/>
              </a:spcAft>
              <a:buSzPts val="1260"/>
              <a:buFont typeface="Noto Sans Symbols"/>
              <a:buNone/>
            </a:pPr>
            <a:r>
              <a:rPr lang="en-GB" sz="2800">
                <a:solidFill>
                  <a:srgbClr val="FF0000"/>
                </a:solidFill>
                <a:latin typeface="Calibri"/>
                <a:ea typeface="Calibri"/>
                <a:cs typeface="Calibri"/>
                <a:sym typeface="Calibri"/>
              </a:rPr>
              <a:t>Learning Intention:</a:t>
            </a:r>
            <a:endParaRPr/>
          </a:p>
          <a:p>
            <a:pPr indent="-293783" lvl="0" marL="391710" rtl="0" algn="l">
              <a:lnSpc>
                <a:spcPct val="93000"/>
              </a:lnSpc>
              <a:spcBef>
                <a:spcPts val="1293"/>
              </a:spcBef>
              <a:spcAft>
                <a:spcPts val="0"/>
              </a:spcAft>
              <a:buSzPts val="1260"/>
              <a:buChar char="●"/>
            </a:pPr>
            <a:r>
              <a:rPr lang="en-GB" sz="2800">
                <a:latin typeface="Calibri"/>
                <a:ea typeface="Calibri"/>
                <a:cs typeface="Calibri"/>
                <a:sym typeface="Calibri"/>
              </a:rPr>
              <a:t>Today we are learning about the teleological argument from a philosophical understanding.</a:t>
            </a:r>
            <a:endParaRPr/>
          </a:p>
          <a:p>
            <a:pPr indent="-213773" lvl="0" marL="391710" rtl="0" algn="l">
              <a:lnSpc>
                <a:spcPct val="93000"/>
              </a:lnSpc>
              <a:spcBef>
                <a:spcPts val="1293"/>
              </a:spcBef>
              <a:spcAft>
                <a:spcPts val="0"/>
              </a:spcAft>
              <a:buSzPts val="1260"/>
              <a:buNone/>
            </a:pPr>
            <a:r>
              <a:t/>
            </a:r>
            <a:endParaRPr sz="2800">
              <a:solidFill>
                <a:srgbClr val="FF0000"/>
              </a:solidFill>
              <a:latin typeface="Calibri"/>
              <a:ea typeface="Calibri"/>
              <a:cs typeface="Calibri"/>
              <a:sym typeface="Calibri"/>
            </a:endParaRPr>
          </a:p>
          <a:p>
            <a:pPr indent="-293783" lvl="0" marL="391710" rtl="0" algn="l">
              <a:lnSpc>
                <a:spcPct val="93000"/>
              </a:lnSpc>
              <a:spcBef>
                <a:spcPts val="1293"/>
              </a:spcBef>
              <a:spcAft>
                <a:spcPts val="0"/>
              </a:spcAft>
              <a:buSzPts val="1260"/>
              <a:buChar char="●"/>
            </a:pPr>
            <a:r>
              <a:rPr lang="en-GB" sz="2800">
                <a:solidFill>
                  <a:srgbClr val="FF0000"/>
                </a:solidFill>
                <a:latin typeface="Calibri"/>
                <a:ea typeface="Calibri"/>
                <a:cs typeface="Calibri"/>
                <a:sym typeface="Calibri"/>
              </a:rPr>
              <a:t>Success criteria: </a:t>
            </a:r>
            <a:endParaRPr/>
          </a:p>
          <a:p>
            <a:pPr indent="-293783" lvl="0" marL="391710" rtl="0" algn="l">
              <a:lnSpc>
                <a:spcPct val="93000"/>
              </a:lnSpc>
              <a:spcBef>
                <a:spcPts val="1293"/>
              </a:spcBef>
              <a:spcAft>
                <a:spcPts val="0"/>
              </a:spcAft>
              <a:buSzPts val="1260"/>
              <a:buChar char="●"/>
            </a:pPr>
            <a:r>
              <a:rPr lang="en-GB" sz="2800">
                <a:latin typeface="Calibri"/>
                <a:ea typeface="Calibri"/>
                <a:cs typeface="Calibri"/>
                <a:sym typeface="Calibri"/>
              </a:rPr>
              <a:t>By the end of the lesson I will:</a:t>
            </a:r>
            <a:endParaRPr/>
          </a:p>
          <a:p>
            <a:pPr indent="-293783" lvl="0" marL="391710" rtl="0" algn="l">
              <a:lnSpc>
                <a:spcPct val="93000"/>
              </a:lnSpc>
              <a:spcBef>
                <a:spcPts val="1293"/>
              </a:spcBef>
              <a:spcAft>
                <a:spcPts val="0"/>
              </a:spcAft>
              <a:buSzPts val="1260"/>
              <a:buChar char="●"/>
            </a:pPr>
            <a:r>
              <a:rPr lang="en-GB" sz="2800">
                <a:latin typeface="Calibri"/>
                <a:ea typeface="Calibri"/>
                <a:cs typeface="Calibri"/>
                <a:sym typeface="Calibri"/>
              </a:rPr>
              <a:t>Know the names of the 3 philosophers who support this theory.</a:t>
            </a:r>
            <a:endParaRPr/>
          </a:p>
          <a:p>
            <a:pPr indent="-293783" lvl="0" marL="391710" rtl="0" algn="l">
              <a:lnSpc>
                <a:spcPct val="93000"/>
              </a:lnSpc>
              <a:spcBef>
                <a:spcPts val="1293"/>
              </a:spcBef>
              <a:spcAft>
                <a:spcPts val="0"/>
              </a:spcAft>
              <a:buSzPts val="1260"/>
              <a:buChar char="●"/>
            </a:pPr>
            <a:r>
              <a:rPr lang="en-GB" sz="2800">
                <a:latin typeface="Calibri"/>
                <a:ea typeface="Calibri"/>
                <a:cs typeface="Calibri"/>
                <a:sym typeface="Calibri"/>
              </a:rPr>
              <a:t>Be clear about their ideas and understand their perspective.</a:t>
            </a:r>
            <a:endParaRPr/>
          </a:p>
          <a:p>
            <a:pPr indent="-293783" lvl="0" marL="391710" rtl="0" algn="l">
              <a:lnSpc>
                <a:spcPct val="93000"/>
              </a:lnSpc>
              <a:spcBef>
                <a:spcPts val="1293"/>
              </a:spcBef>
              <a:spcAft>
                <a:spcPts val="0"/>
              </a:spcAft>
              <a:buSzPts val="1260"/>
              <a:buChar char="●"/>
            </a:pPr>
            <a:r>
              <a:rPr lang="en-GB" sz="2800">
                <a:latin typeface="Calibri"/>
                <a:ea typeface="Calibri"/>
                <a:cs typeface="Calibri"/>
                <a:sym typeface="Calibri"/>
              </a:rPr>
              <a:t>Have also begun to learn about Humes viewpoint. </a:t>
            </a:r>
            <a:endParaRPr/>
          </a:p>
          <a:p>
            <a:pPr indent="-213773" lvl="0" marL="391710" rtl="0" algn="l">
              <a:lnSpc>
                <a:spcPct val="93000"/>
              </a:lnSpc>
              <a:spcBef>
                <a:spcPts val="1293"/>
              </a:spcBef>
              <a:spcAft>
                <a:spcPts val="0"/>
              </a:spcAft>
              <a:buSzPts val="1260"/>
              <a:buNone/>
            </a:pPr>
            <a:r>
              <a:t/>
            </a:r>
            <a:endParaRPr sz="2800">
              <a:latin typeface="Calibri"/>
              <a:ea typeface="Calibri"/>
              <a:cs typeface="Calibri"/>
              <a:sym typeface="Calibri"/>
            </a:endParaRPr>
          </a:p>
          <a:p>
            <a:pPr indent="-213773" lvl="0" marL="391710" rtl="0" algn="l">
              <a:lnSpc>
                <a:spcPct val="93000"/>
              </a:lnSpc>
              <a:spcBef>
                <a:spcPts val="1293"/>
              </a:spcBef>
              <a:spcAft>
                <a:spcPts val="0"/>
              </a:spcAft>
              <a:buSzPts val="1260"/>
              <a:buNone/>
            </a:pPr>
            <a:r>
              <a:t/>
            </a:r>
            <a:endParaRPr sz="2800">
              <a:latin typeface="Calibri"/>
              <a:ea typeface="Calibri"/>
              <a:cs typeface="Calibri"/>
              <a:sym typeface="Calibri"/>
            </a:endParaRPr>
          </a:p>
          <a:p>
            <a:pPr indent="-213773" lvl="0" marL="391710" rtl="0" algn="l">
              <a:lnSpc>
                <a:spcPct val="93000"/>
              </a:lnSpc>
              <a:spcBef>
                <a:spcPts val="1293"/>
              </a:spcBef>
              <a:spcAft>
                <a:spcPts val="0"/>
              </a:spcAft>
              <a:buSzPts val="1260"/>
              <a:buNone/>
            </a:pPr>
            <a:r>
              <a:t/>
            </a:r>
            <a:endParaRPr sz="2800">
              <a:latin typeface="Calibri"/>
              <a:ea typeface="Calibri"/>
              <a:cs typeface="Calibri"/>
              <a:sym typeface="Calibri"/>
            </a:endParaRPr>
          </a:p>
        </p:txBody>
      </p:sp>
      <p:pic>
        <p:nvPicPr>
          <p:cNvPr id="447" name="Google Shape;447;p69"/>
          <p:cNvPicPr preferRelativeResize="0"/>
          <p:nvPr/>
        </p:nvPicPr>
        <p:blipFill rotWithShape="1">
          <a:blip r:embed="rId3">
            <a:alphaModFix/>
          </a:blip>
          <a:srcRect b="0" l="0" r="0" t="0"/>
          <a:stretch/>
        </p:blipFill>
        <p:spPr>
          <a:xfrm>
            <a:off x="9841388" y="4444742"/>
            <a:ext cx="2133785" cy="21459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7"/>
          <p:cNvSpPr txBox="1"/>
          <p:nvPr/>
        </p:nvSpPr>
        <p:spPr>
          <a:xfrm>
            <a:off x="599090" y="960403"/>
            <a:ext cx="2664372" cy="181588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Lets read through his arguments in more depth</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descr="Screen Clipping" id="565" name="Google Shape;565;p87"/>
          <p:cNvPicPr preferRelativeResize="0"/>
          <p:nvPr/>
        </p:nvPicPr>
        <p:blipFill rotWithShape="1">
          <a:blip r:embed="rId3">
            <a:alphaModFix/>
          </a:blip>
          <a:srcRect b="0" l="0" r="0" t="0"/>
          <a:stretch/>
        </p:blipFill>
        <p:spPr>
          <a:xfrm>
            <a:off x="4967536" y="445126"/>
            <a:ext cx="4302588" cy="604243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88"/>
          <p:cNvPicPr preferRelativeResize="0"/>
          <p:nvPr/>
        </p:nvPicPr>
        <p:blipFill rotWithShape="1">
          <a:blip r:embed="rId3">
            <a:alphaModFix/>
          </a:blip>
          <a:srcRect b="0" l="0" r="0" t="0"/>
          <a:stretch/>
        </p:blipFill>
        <p:spPr>
          <a:xfrm rot="5400000">
            <a:off x="2430518" y="857250"/>
            <a:ext cx="6858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9"/>
          <p:cNvSpPr txBox="1"/>
          <p:nvPr/>
        </p:nvSpPr>
        <p:spPr>
          <a:xfrm>
            <a:off x="220717" y="378373"/>
            <a:ext cx="11745312" cy="5693866"/>
          </a:xfrm>
          <a:prstGeom prst="rect">
            <a:avLst/>
          </a:prstGeom>
          <a:noFill/>
          <a:ln cap="flat" cmpd="sng" w="57150">
            <a:solidFill>
              <a:srgbClr val="009972"/>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Written task:</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Choose two of these objections that you find the easiest to understand and explain. </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Write your own notes on each one.</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Include KU, AN and try to add some EV. Meaning, try and explain whether or not you think this objection proves or disproves God’s existence.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You could start like this: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GB" sz="2800">
                <a:solidFill>
                  <a:schemeClr val="dk1"/>
                </a:solidFill>
                <a:latin typeface="Calibri"/>
                <a:ea typeface="Calibri"/>
                <a:cs typeface="Calibri"/>
                <a:sym typeface="Calibri"/>
              </a:rPr>
              <a:t>One objection Hume has about the teleological argument is……………………</a:t>
            </a:r>
            <a:endParaRPr/>
          </a:p>
          <a:p>
            <a:pPr indent="0" lvl="0" marL="0" marR="0" rtl="0" algn="l">
              <a:spcBef>
                <a:spcPts val="0"/>
              </a:spcBef>
              <a:spcAft>
                <a:spcPts val="0"/>
              </a:spcAft>
              <a:buNone/>
            </a:pPr>
            <a:r>
              <a:rPr i="1" lang="en-GB" sz="2800">
                <a:solidFill>
                  <a:schemeClr val="dk1"/>
                </a:solidFill>
                <a:latin typeface="Calibri"/>
                <a:ea typeface="Calibri"/>
                <a:cs typeface="Calibri"/>
                <a:sym typeface="Calibri"/>
              </a:rPr>
              <a:t>What he means by this……………..</a:t>
            </a:r>
            <a:endParaRPr/>
          </a:p>
          <a:p>
            <a:pPr indent="0" lvl="0" marL="0" marR="0" rtl="0" algn="l">
              <a:spcBef>
                <a:spcPts val="0"/>
              </a:spcBef>
              <a:spcAft>
                <a:spcPts val="0"/>
              </a:spcAft>
              <a:buNone/>
            </a:pPr>
            <a:r>
              <a:rPr i="1" lang="en-GB" sz="2800">
                <a:solidFill>
                  <a:schemeClr val="dk1"/>
                </a:solidFill>
                <a:latin typeface="Calibri"/>
                <a:ea typeface="Calibri"/>
                <a:cs typeface="Calibri"/>
                <a:sym typeface="Calibri"/>
              </a:rPr>
              <a:t>My opinion on this is…………………..</a:t>
            </a:r>
            <a:endParaRPr i="1" sz="2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90"/>
          <p:cNvPicPr preferRelativeResize="0"/>
          <p:nvPr/>
        </p:nvPicPr>
        <p:blipFill rotWithShape="1">
          <a:blip r:embed="rId3">
            <a:alphaModFix/>
          </a:blip>
          <a:srcRect b="10303" l="0" r="0" t="0"/>
          <a:stretch/>
        </p:blipFill>
        <p:spPr>
          <a:xfrm>
            <a:off x="1891862" y="205282"/>
            <a:ext cx="8351765" cy="5013104"/>
          </a:xfrm>
          <a:prstGeom prst="rect">
            <a:avLst/>
          </a:prstGeom>
          <a:noFill/>
          <a:ln>
            <a:noFill/>
          </a:ln>
        </p:spPr>
      </p:pic>
      <p:sp>
        <p:nvSpPr>
          <p:cNvPr id="581" name="Google Shape;581;p90"/>
          <p:cNvSpPr/>
          <p:nvPr/>
        </p:nvSpPr>
        <p:spPr>
          <a:xfrm>
            <a:off x="3632622" y="5575067"/>
            <a:ext cx="487024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hlink"/>
                </a:solidFill>
                <a:latin typeface="Calibri"/>
                <a:ea typeface="Calibri"/>
                <a:cs typeface="Calibri"/>
                <a:sym typeface="Calibri"/>
                <a:hlinkClick r:id="rId4"/>
              </a:rPr>
              <a:t>https://www.youtube.com/watch?v=7e9v_fsZB6A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70"/>
          <p:cNvPicPr preferRelativeResize="0"/>
          <p:nvPr/>
        </p:nvPicPr>
        <p:blipFill rotWithShape="1">
          <a:blip r:embed="rId3">
            <a:alphaModFix/>
          </a:blip>
          <a:srcRect b="0" l="0" r="0" t="0"/>
          <a:stretch/>
        </p:blipFill>
        <p:spPr>
          <a:xfrm>
            <a:off x="7315200" y="641973"/>
            <a:ext cx="3815255" cy="5239616"/>
          </a:xfrm>
          <a:prstGeom prst="rect">
            <a:avLst/>
          </a:prstGeom>
          <a:noFill/>
          <a:ln cap="flat" cmpd="sng" w="57150">
            <a:solidFill>
              <a:srgbClr val="60C89B"/>
            </a:solidFill>
            <a:prstDash val="solid"/>
            <a:round/>
            <a:headEnd len="sm" w="sm" type="none"/>
            <a:tailEnd len="sm" w="sm" type="none"/>
          </a:ln>
        </p:spPr>
      </p:pic>
      <p:sp>
        <p:nvSpPr>
          <p:cNvPr id="453" name="Google Shape;453;p70"/>
          <p:cNvSpPr/>
          <p:nvPr/>
        </p:nvSpPr>
        <p:spPr>
          <a:xfrm>
            <a:off x="935714" y="2405427"/>
            <a:ext cx="485607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1A1A1A"/>
                </a:solidFill>
                <a:latin typeface="Calibri"/>
                <a:ea typeface="Calibri"/>
                <a:cs typeface="Calibri"/>
                <a:sym typeface="Calibri"/>
              </a:rPr>
              <a:t>English philosophical theologian</a:t>
            </a:r>
            <a:endParaRPr sz="2800">
              <a:solidFill>
                <a:schemeClr val="dk1"/>
              </a:solidFill>
              <a:latin typeface="Calibri"/>
              <a:ea typeface="Calibri"/>
              <a:cs typeface="Calibri"/>
              <a:sym typeface="Calibri"/>
            </a:endParaRPr>
          </a:p>
        </p:txBody>
      </p:sp>
      <p:sp>
        <p:nvSpPr>
          <p:cNvPr id="454" name="Google Shape;454;p70"/>
          <p:cNvSpPr/>
          <p:nvPr/>
        </p:nvSpPr>
        <p:spPr>
          <a:xfrm>
            <a:off x="956440" y="1540073"/>
            <a:ext cx="60960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rgbClr val="FF0000"/>
                </a:solidFill>
                <a:latin typeface="Calibri"/>
                <a:ea typeface="Calibri"/>
                <a:cs typeface="Calibri"/>
                <a:sym typeface="Calibri"/>
              </a:rPr>
              <a:t>F R Tennant</a:t>
            </a:r>
            <a:r>
              <a:rPr lang="en-GB" sz="2800">
                <a:solidFill>
                  <a:srgbClr val="FF0000"/>
                </a:solidFill>
                <a:latin typeface="Calibri"/>
                <a:ea typeface="Calibri"/>
                <a:cs typeface="Calibri"/>
                <a:sym typeface="Calibri"/>
              </a:rPr>
              <a:t>, </a:t>
            </a:r>
            <a:r>
              <a:rPr lang="en-GB" sz="2800">
                <a:solidFill>
                  <a:srgbClr val="1A1A1A"/>
                </a:solidFill>
                <a:latin typeface="Calibri"/>
                <a:ea typeface="Calibri"/>
                <a:cs typeface="Calibri"/>
                <a:sym typeface="Calibri"/>
              </a:rPr>
              <a:t>(1866— 1957</a:t>
            </a:r>
            <a:r>
              <a:rPr lang="en-GB" sz="2800">
                <a:solidFill>
                  <a:srgbClr val="1A1A1A"/>
                </a:solidFill>
                <a:latin typeface="Georgia"/>
                <a:ea typeface="Georgia"/>
                <a:cs typeface="Georgia"/>
                <a:sym typeface="Georgia"/>
              </a:rPr>
              <a:t>)</a:t>
            </a:r>
            <a:endParaRPr sz="2800">
              <a:solidFill>
                <a:schemeClr val="dk1"/>
              </a:solidFill>
              <a:latin typeface="Arial"/>
              <a:ea typeface="Arial"/>
              <a:cs typeface="Arial"/>
              <a:sym typeface="Arial"/>
            </a:endParaRPr>
          </a:p>
        </p:txBody>
      </p:sp>
      <p:sp>
        <p:nvSpPr>
          <p:cNvPr id="455" name="Google Shape;455;p70"/>
          <p:cNvSpPr/>
          <p:nvPr/>
        </p:nvSpPr>
        <p:spPr>
          <a:xfrm>
            <a:off x="935714" y="3261781"/>
            <a:ext cx="6096000"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1A1A1A"/>
                </a:solidFill>
                <a:latin typeface="Calibri"/>
                <a:ea typeface="Calibri"/>
                <a:cs typeface="Calibri"/>
                <a:sym typeface="Calibri"/>
              </a:rPr>
              <a:t>Studied science at Cambridge, then became a minister. </a:t>
            </a:r>
            <a:endParaRPr/>
          </a:p>
          <a:p>
            <a:pPr indent="0" lvl="0" marL="0" marR="0" rtl="0" algn="l">
              <a:spcBef>
                <a:spcPts val="0"/>
              </a:spcBef>
              <a:spcAft>
                <a:spcPts val="0"/>
              </a:spcAft>
              <a:buNone/>
            </a:pPr>
            <a:r>
              <a:t/>
            </a:r>
            <a:endParaRPr sz="2800">
              <a:solidFill>
                <a:srgbClr val="1A1A1A"/>
              </a:solidFill>
              <a:latin typeface="Calibri"/>
              <a:ea typeface="Calibri"/>
              <a:cs typeface="Calibri"/>
              <a:sym typeface="Calibri"/>
            </a:endParaRPr>
          </a:p>
          <a:p>
            <a:pPr indent="0" lvl="0" marL="0" marR="0" rtl="0" algn="l">
              <a:spcBef>
                <a:spcPts val="0"/>
              </a:spcBef>
              <a:spcAft>
                <a:spcPts val="0"/>
              </a:spcAft>
              <a:buNone/>
            </a:pPr>
            <a:r>
              <a:rPr lang="en-GB" sz="2800">
                <a:solidFill>
                  <a:srgbClr val="1A1A1A"/>
                </a:solidFill>
                <a:latin typeface="Calibri"/>
                <a:ea typeface="Calibri"/>
                <a:cs typeface="Calibri"/>
                <a:sym typeface="Calibri"/>
              </a:rPr>
              <a:t>He was also a lecturer in theology Cambridge.</a:t>
            </a:r>
            <a:endParaRPr sz="2800">
              <a:solidFill>
                <a:schemeClr val="dk1"/>
              </a:solidFill>
              <a:latin typeface="Calibri"/>
              <a:ea typeface="Calibri"/>
              <a:cs typeface="Calibri"/>
              <a:sym typeface="Calibri"/>
            </a:endParaRPr>
          </a:p>
        </p:txBody>
      </p:sp>
      <p:sp>
        <p:nvSpPr>
          <p:cNvPr id="456" name="Google Shape;456;p70"/>
          <p:cNvSpPr txBox="1"/>
          <p:nvPr/>
        </p:nvSpPr>
        <p:spPr>
          <a:xfrm>
            <a:off x="328448" y="341585"/>
            <a:ext cx="859220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In agreement with the teleological argument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1"/>
          <p:cNvSpPr/>
          <p:nvPr/>
        </p:nvSpPr>
        <p:spPr>
          <a:xfrm>
            <a:off x="126124" y="733246"/>
            <a:ext cx="11902966" cy="61247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333333"/>
                </a:solidFill>
                <a:latin typeface="Calibri"/>
                <a:ea typeface="Calibri"/>
                <a:cs typeface="Calibri"/>
                <a:sym typeface="Calibri"/>
              </a:rPr>
              <a:t>You've just checked into your hotel room for a weekend's getaway.</a:t>
            </a:r>
            <a:endParaRPr/>
          </a:p>
          <a:p>
            <a:pPr indent="0" lvl="0" marL="0" marR="0" rtl="0" algn="l">
              <a:spcBef>
                <a:spcPts val="0"/>
              </a:spcBef>
              <a:spcAft>
                <a:spcPts val="0"/>
              </a:spcAft>
              <a:buNone/>
            </a:pPr>
            <a:r>
              <a:t/>
            </a:r>
            <a:endParaRPr sz="2800">
              <a:solidFill>
                <a:srgbClr val="333333"/>
              </a:solidFill>
              <a:latin typeface="Calibri"/>
              <a:ea typeface="Calibri"/>
              <a:cs typeface="Calibri"/>
              <a:sym typeface="Calibri"/>
            </a:endParaRPr>
          </a:p>
          <a:p>
            <a:pPr indent="0" lvl="0" marL="0" marR="0" rtl="0" algn="l">
              <a:spcBef>
                <a:spcPts val="0"/>
              </a:spcBef>
              <a:spcAft>
                <a:spcPts val="0"/>
              </a:spcAft>
              <a:buNone/>
            </a:pPr>
            <a:r>
              <a:rPr lang="en-GB" sz="2800">
                <a:solidFill>
                  <a:srgbClr val="333333"/>
                </a:solidFill>
                <a:latin typeface="Calibri"/>
                <a:ea typeface="Calibri"/>
                <a:cs typeface="Calibri"/>
                <a:sym typeface="Calibri"/>
              </a:rPr>
              <a:t>Thrilled by the fancy view, you immediately walk onto the room's balcony to take in the eighth floor view. Unfortunately, the guardrail gives way the instant you lean on it. </a:t>
            </a:r>
            <a:endParaRPr/>
          </a:p>
          <a:p>
            <a:pPr indent="0" lvl="0" marL="0" marR="0" rtl="0" algn="l">
              <a:spcBef>
                <a:spcPts val="0"/>
              </a:spcBef>
              <a:spcAft>
                <a:spcPts val="0"/>
              </a:spcAft>
              <a:buNone/>
            </a:pPr>
            <a:r>
              <a:t/>
            </a:r>
            <a:endParaRPr sz="2800">
              <a:solidFill>
                <a:srgbClr val="333333"/>
              </a:solidFill>
              <a:latin typeface="Calibri"/>
              <a:ea typeface="Calibri"/>
              <a:cs typeface="Calibri"/>
              <a:sym typeface="Calibri"/>
            </a:endParaRPr>
          </a:p>
          <a:p>
            <a:pPr indent="0" lvl="0" marL="0" marR="0" rtl="0" algn="l">
              <a:spcBef>
                <a:spcPts val="0"/>
              </a:spcBef>
              <a:spcAft>
                <a:spcPts val="0"/>
              </a:spcAft>
              <a:buNone/>
            </a:pPr>
            <a:r>
              <a:rPr lang="en-GB" sz="2800">
                <a:solidFill>
                  <a:srgbClr val="333333"/>
                </a:solidFill>
                <a:latin typeface="Calibri"/>
                <a:ea typeface="Calibri"/>
                <a:cs typeface="Calibri"/>
                <a:sym typeface="Calibri"/>
              </a:rPr>
              <a:t>You plummet, falling head over heels toward the pavement of the street below.</a:t>
            </a:r>
            <a:endParaRPr/>
          </a:p>
          <a:p>
            <a:pPr indent="0" lvl="0" marL="0" marR="0" rtl="0" algn="l">
              <a:spcBef>
                <a:spcPts val="0"/>
              </a:spcBef>
              <a:spcAft>
                <a:spcPts val="0"/>
              </a:spcAft>
              <a:buNone/>
            </a:pPr>
            <a:r>
              <a:t/>
            </a:r>
            <a:endParaRPr sz="2800">
              <a:solidFill>
                <a:srgbClr val="333333"/>
              </a:solidFill>
              <a:latin typeface="Calibri"/>
              <a:ea typeface="Calibri"/>
              <a:cs typeface="Calibri"/>
              <a:sym typeface="Calibri"/>
            </a:endParaRPr>
          </a:p>
          <a:p>
            <a:pPr indent="0" lvl="0" marL="0" marR="0" rtl="0" algn="l">
              <a:spcBef>
                <a:spcPts val="0"/>
              </a:spcBef>
              <a:spcAft>
                <a:spcPts val="0"/>
              </a:spcAft>
              <a:buNone/>
            </a:pPr>
            <a:r>
              <a:rPr lang="en-GB" sz="2800">
                <a:solidFill>
                  <a:srgbClr val="333333"/>
                </a:solidFill>
                <a:latin typeface="Calibri"/>
                <a:ea typeface="Calibri"/>
                <a:cs typeface="Calibri"/>
                <a:sym typeface="Calibri"/>
              </a:rPr>
              <a:t>You scream, but for some reason you don't feel the splat and splintering of every bone in your body. No, instead you find yourself immersed in an immense, soft cushion. </a:t>
            </a:r>
            <a:endParaRPr/>
          </a:p>
          <a:p>
            <a:pPr indent="0" lvl="0" marL="0" marR="0" rtl="0" algn="l">
              <a:spcBef>
                <a:spcPts val="0"/>
              </a:spcBef>
              <a:spcAft>
                <a:spcPts val="0"/>
              </a:spcAft>
              <a:buNone/>
            </a:pPr>
            <a:r>
              <a:t/>
            </a:r>
            <a:endParaRPr sz="2800">
              <a:solidFill>
                <a:srgbClr val="333333"/>
              </a:solidFill>
              <a:latin typeface="Calibri"/>
              <a:ea typeface="Calibri"/>
              <a:cs typeface="Calibri"/>
              <a:sym typeface="Calibri"/>
            </a:endParaRPr>
          </a:p>
          <a:p>
            <a:pPr indent="0" lvl="0" marL="0" marR="0" rtl="0" algn="l">
              <a:spcBef>
                <a:spcPts val="0"/>
              </a:spcBef>
              <a:spcAft>
                <a:spcPts val="0"/>
              </a:spcAft>
              <a:buNone/>
            </a:pPr>
            <a:r>
              <a:rPr lang="en-GB" sz="2800">
                <a:solidFill>
                  <a:srgbClr val="333333"/>
                </a:solidFill>
                <a:latin typeface="Calibri"/>
                <a:ea typeface="Calibri"/>
                <a:cs typeface="Calibri"/>
                <a:sym typeface="Calibri"/>
              </a:rPr>
              <a:t>Of all the vehicles to fall into, you managed to hit an open trailer full of defective pillows from the local bedding factory.</a:t>
            </a:r>
            <a:endParaRPr/>
          </a:p>
        </p:txBody>
      </p:sp>
      <p:sp>
        <p:nvSpPr>
          <p:cNvPr id="462" name="Google Shape;462;p71"/>
          <p:cNvSpPr txBox="1"/>
          <p:nvPr/>
        </p:nvSpPr>
        <p:spPr>
          <a:xfrm>
            <a:off x="4992415" y="173420"/>
            <a:ext cx="2758965" cy="52322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0000"/>
                </a:solidFill>
                <a:latin typeface="Calibri"/>
                <a:ea typeface="Calibri"/>
                <a:cs typeface="Calibri"/>
                <a:sym typeface="Calibri"/>
              </a:rPr>
              <a:t>Imagine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2"/>
          <p:cNvSpPr/>
          <p:nvPr/>
        </p:nvSpPr>
        <p:spPr>
          <a:xfrm>
            <a:off x="173421" y="262193"/>
            <a:ext cx="11839903"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000000"/>
                </a:solidFill>
                <a:latin typeface="Calibri"/>
                <a:ea typeface="Calibri"/>
                <a:cs typeface="Calibri"/>
                <a:sym typeface="Calibri"/>
              </a:rPr>
              <a:t>Why is it that conditions were just right for your survival?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This can be applied to </a:t>
            </a:r>
            <a:r>
              <a:rPr lang="en-GB" sz="2800">
                <a:solidFill>
                  <a:schemeClr val="dk1"/>
                </a:solidFill>
                <a:latin typeface="Calibri"/>
                <a:ea typeface="Calibri"/>
                <a:cs typeface="Calibri"/>
                <a:sym typeface="Calibri"/>
              </a:rPr>
              <a:t>apply the question to life on Earth.</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Tennant called it </a:t>
            </a:r>
            <a:r>
              <a:rPr lang="en-GB" sz="2800">
                <a:solidFill>
                  <a:srgbClr val="FF0000"/>
                </a:solidFill>
                <a:latin typeface="Calibri"/>
                <a:ea typeface="Calibri"/>
                <a:cs typeface="Calibri"/>
                <a:sym typeface="Calibri"/>
              </a:rPr>
              <a:t>the anthropic principle. </a:t>
            </a:r>
            <a:r>
              <a:rPr lang="en-GB" sz="2800">
                <a:solidFill>
                  <a:schemeClr val="dk1"/>
                </a:solidFill>
                <a:latin typeface="Calibri"/>
                <a:ea typeface="Calibri"/>
                <a:cs typeface="Calibri"/>
                <a:sym typeface="Calibri"/>
              </a:rPr>
              <a:t>It is focused on looking at the structure of the universe. He argues:</a:t>
            </a:r>
            <a:endParaRPr/>
          </a:p>
        </p:txBody>
      </p:sp>
      <p:sp>
        <p:nvSpPr>
          <p:cNvPr id="468" name="Google Shape;468;p72"/>
          <p:cNvSpPr/>
          <p:nvPr/>
        </p:nvSpPr>
        <p:spPr>
          <a:xfrm>
            <a:off x="173421" y="3164599"/>
            <a:ext cx="8276896" cy="2246769"/>
          </a:xfrm>
          <a:prstGeom prst="rect">
            <a:avLst/>
          </a:prstGeom>
          <a:noFill/>
          <a:ln cap="flat" cmpd="sng" w="571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If even the slightest part of the universe were any different (e.g. distance of the planet earth from the sun) human life would not exist. </a:t>
            </a:r>
            <a:endParaRPr/>
          </a:p>
          <a:p>
            <a:pPr indent="0" lvl="0" marL="0" marR="0" rtl="0" algn="l">
              <a:spcBef>
                <a:spcPts val="0"/>
              </a:spcBef>
              <a:spcAft>
                <a:spcPts val="0"/>
              </a:spcAft>
              <a:buNone/>
            </a:pPr>
            <a:r>
              <a:rPr lang="en-GB" sz="2800">
                <a:solidFill>
                  <a:srgbClr val="030303"/>
                </a:solidFill>
                <a:latin typeface="Calibri"/>
                <a:ea typeface="Calibri"/>
                <a:cs typeface="Calibri"/>
                <a:sym typeface="Calibri"/>
              </a:rPr>
              <a:t>Certain complex conditions needed to be met in order for life to exist. </a:t>
            </a:r>
            <a:endParaRPr sz="2800">
              <a:solidFill>
                <a:srgbClr val="030303"/>
              </a:solidFill>
              <a:latin typeface="Calibri"/>
              <a:ea typeface="Calibri"/>
              <a:cs typeface="Calibri"/>
              <a:sym typeface="Calibri"/>
            </a:endParaRPr>
          </a:p>
        </p:txBody>
      </p:sp>
      <p:pic>
        <p:nvPicPr>
          <p:cNvPr id="469" name="Google Shape;469;p72"/>
          <p:cNvPicPr preferRelativeResize="0"/>
          <p:nvPr/>
        </p:nvPicPr>
        <p:blipFill rotWithShape="1">
          <a:blip r:embed="rId3">
            <a:alphaModFix/>
          </a:blip>
          <a:srcRect b="0" l="0" r="0" t="0"/>
          <a:stretch/>
        </p:blipFill>
        <p:spPr>
          <a:xfrm>
            <a:off x="8824840" y="3010760"/>
            <a:ext cx="3188484" cy="2554445"/>
          </a:xfrm>
          <a:prstGeom prst="rect">
            <a:avLst/>
          </a:prstGeom>
          <a:noFill/>
          <a:ln>
            <a:noFill/>
          </a:ln>
        </p:spPr>
      </p:pic>
      <p:sp>
        <p:nvSpPr>
          <p:cNvPr id="470" name="Google Shape;470;p72"/>
          <p:cNvSpPr/>
          <p:nvPr/>
        </p:nvSpPr>
        <p:spPr>
          <a:xfrm>
            <a:off x="173421" y="5636118"/>
            <a:ext cx="8276896"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The universe was designed explicitly for the purpose of supporting human life. </a:t>
            </a:r>
            <a:r>
              <a:rPr lang="en-GB" sz="2800">
                <a:solidFill>
                  <a:schemeClr val="dk2"/>
                </a:solidFill>
                <a:latin typeface="Calibri"/>
                <a:ea typeface="Calibri"/>
                <a:cs typeface="Calibri"/>
                <a:sym typeface="Calibri"/>
              </a:rPr>
              <a:t>(KU) </a:t>
            </a:r>
            <a:endParaRPr sz="28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500"/>
                                        <p:tgtEl>
                                          <p:spTgt spid="4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3"/>
          <p:cNvSpPr/>
          <p:nvPr/>
        </p:nvSpPr>
        <p:spPr>
          <a:xfrm>
            <a:off x="99848" y="184972"/>
            <a:ext cx="11855669" cy="6832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He argues the entire universe was designed to produce human life one day.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This means the conditions at the moment of the Big Bang must have been precisely set so that, 10 billion years later, our star would form and, 5 billion years after that, our species would evolve on the third planet orbiting that star - Earth.</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Supporters of this view point to many convenient facts about life on earth.</a:t>
            </a:r>
            <a:endParaRPr/>
          </a:p>
          <a:p>
            <a:pPr indent="0" lvl="0" marL="0" marR="0" rtl="0" algn="l">
              <a:spcBef>
                <a:spcPts val="0"/>
              </a:spcBef>
              <a:spcAft>
                <a:spcPts val="0"/>
              </a:spcAft>
              <a:buNone/>
            </a:pPr>
            <a:r>
              <a:rPr lang="en-GB" sz="2800">
                <a:solidFill>
                  <a:srgbClr val="0070C0"/>
                </a:solidFill>
                <a:latin typeface="Calibri"/>
                <a:ea typeface="Calibri"/>
                <a:cs typeface="Calibri"/>
                <a:sym typeface="Calibri"/>
              </a:rPr>
              <a:t>Our planet is 93 million miles from the sun, in the "Goldilocks Zone" where it's not too hot and not too cold - just right. </a:t>
            </a:r>
            <a:endParaRPr/>
          </a:p>
          <a:p>
            <a:pPr indent="0" lvl="0" marL="0" marR="0" rtl="0" algn="l">
              <a:spcBef>
                <a:spcPts val="0"/>
              </a:spcBef>
              <a:spcAft>
                <a:spcPts val="0"/>
              </a:spcAft>
              <a:buNone/>
            </a:pPr>
            <a:r>
              <a:rPr lang="en-GB" sz="2800">
                <a:solidFill>
                  <a:schemeClr val="accent1"/>
                </a:solidFill>
                <a:latin typeface="Calibri"/>
                <a:ea typeface="Calibri"/>
                <a:cs typeface="Calibri"/>
                <a:sym typeface="Calibri"/>
              </a:rPr>
              <a:t>On top of that, we have the ozone layer that reflects harmful ultraviolet rays away from the planet. </a:t>
            </a:r>
            <a:endParaRPr sz="2800">
              <a:solidFill>
                <a:schemeClr val="accent1"/>
              </a:solidFill>
              <a:latin typeface="Calibri"/>
              <a:ea typeface="Calibri"/>
              <a:cs typeface="Calibri"/>
              <a:sym typeface="Calibri"/>
            </a:endParaRPr>
          </a:p>
          <a:p>
            <a:pPr indent="0" lvl="0" marL="0" marR="0" rtl="0" algn="l">
              <a:spcBef>
                <a:spcPts val="0"/>
              </a:spcBef>
              <a:spcAft>
                <a:spcPts val="0"/>
              </a:spcAft>
              <a:buNone/>
            </a:pPr>
            <a:r>
              <a:rPr lang="en-GB" sz="2800">
                <a:solidFill>
                  <a:srgbClr val="FF9933"/>
                </a:solidFill>
                <a:latin typeface="Calibri"/>
                <a:ea typeface="Calibri"/>
                <a:cs typeface="Calibri"/>
                <a:sym typeface="Calibri"/>
              </a:rPr>
              <a:t>We have the moon, which stabilises the earth's rotation (giving us regular seasons) but also produces tides (enabling sea creatures to evolve on land). </a:t>
            </a:r>
            <a:endParaRPr sz="2800">
              <a:solidFill>
                <a:srgbClr val="FF9933"/>
              </a:solidFill>
              <a:latin typeface="Calibri"/>
              <a:ea typeface="Calibri"/>
              <a:cs typeface="Calibri"/>
              <a:sym typeface="Calibri"/>
            </a:endParaRPr>
          </a:p>
          <a:p>
            <a:pPr indent="0" lvl="0" marL="0" marR="0" rtl="0" algn="l">
              <a:spcBef>
                <a:spcPts val="0"/>
              </a:spcBef>
              <a:spcAft>
                <a:spcPts val="0"/>
              </a:spcAft>
              <a:buNone/>
            </a:pPr>
            <a:r>
              <a:rPr lang="en-GB" sz="2800">
                <a:solidFill>
                  <a:srgbClr val="7030A0"/>
                </a:solidFill>
                <a:latin typeface="Calibri"/>
                <a:ea typeface="Calibri"/>
                <a:cs typeface="Calibri"/>
                <a:sym typeface="Calibri"/>
              </a:rPr>
              <a:t>Further out in the solar system, the gas giants Jupiter and Saturn have powerful gravity and 'capture' asteroids and meteors that might otherwise hit our planet, wiping out life.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4"/>
          <p:cNvSpPr/>
          <p:nvPr/>
        </p:nvSpPr>
        <p:spPr>
          <a:xfrm>
            <a:off x="462582" y="385660"/>
            <a:ext cx="9958425"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Arthur Brown </a:t>
            </a:r>
            <a:r>
              <a:rPr lang="en-GB" sz="2800">
                <a:solidFill>
                  <a:srgbClr val="000000"/>
                </a:solidFill>
                <a:latin typeface="Calibri"/>
                <a:ea typeface="Calibri"/>
                <a:cs typeface="Calibri"/>
                <a:sym typeface="Calibri"/>
              </a:rPr>
              <a:t>looked at the ozone layer as further evidence of the anthropic principle.</a:t>
            </a:r>
            <a:endParaRPr sz="2800">
              <a:solidFill>
                <a:srgbClr val="000000"/>
              </a:solidFill>
              <a:latin typeface="Calibri"/>
              <a:ea typeface="Calibri"/>
              <a:cs typeface="Calibri"/>
              <a:sym typeface="Calibri"/>
            </a:endParaRPr>
          </a:p>
        </p:txBody>
      </p:sp>
      <p:sp>
        <p:nvSpPr>
          <p:cNvPr id="481" name="Google Shape;481;p74"/>
          <p:cNvSpPr/>
          <p:nvPr/>
        </p:nvSpPr>
        <p:spPr>
          <a:xfrm>
            <a:off x="462581" y="4188706"/>
            <a:ext cx="4713105" cy="1815882"/>
          </a:xfrm>
          <a:prstGeom prst="rect">
            <a:avLst/>
          </a:prstGeom>
          <a:noFill/>
          <a:ln cap="flat" cmpd="sng" w="57150">
            <a:solidFill>
              <a:srgbClr val="75DBFF"/>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The </a:t>
            </a:r>
            <a:r>
              <a:rPr b="1" lang="en-GB" sz="2800">
                <a:solidFill>
                  <a:schemeClr val="dk1"/>
                </a:solidFill>
                <a:latin typeface="Calibri"/>
                <a:ea typeface="Calibri"/>
                <a:cs typeface="Calibri"/>
                <a:sym typeface="Calibri"/>
              </a:rPr>
              <a:t>ozone layer</a:t>
            </a:r>
            <a:r>
              <a:rPr lang="en-GB" sz="2800">
                <a:solidFill>
                  <a:schemeClr val="dk1"/>
                </a:solidFill>
                <a:latin typeface="Calibri"/>
                <a:ea typeface="Calibri"/>
                <a:cs typeface="Calibri"/>
                <a:sym typeface="Calibri"/>
              </a:rPr>
              <a:t> is a thin part of the Earth's atmosphere that absorbs almost all of the sun's harmful ultraviolet light.</a:t>
            </a:r>
            <a:endParaRPr/>
          </a:p>
        </p:txBody>
      </p:sp>
      <p:pic>
        <p:nvPicPr>
          <p:cNvPr id="482" name="Google Shape;482;p74"/>
          <p:cNvPicPr preferRelativeResize="0"/>
          <p:nvPr/>
        </p:nvPicPr>
        <p:blipFill rotWithShape="1">
          <a:blip r:embed="rId3">
            <a:alphaModFix/>
          </a:blip>
          <a:srcRect b="0" l="0" r="0" t="0"/>
          <a:stretch/>
        </p:blipFill>
        <p:spPr>
          <a:xfrm>
            <a:off x="5646746" y="1880263"/>
            <a:ext cx="6286500" cy="4124325"/>
          </a:xfrm>
          <a:prstGeom prst="rect">
            <a:avLst/>
          </a:prstGeom>
          <a:noFill/>
          <a:ln>
            <a:noFill/>
          </a:ln>
        </p:spPr>
      </p:pic>
      <p:sp>
        <p:nvSpPr>
          <p:cNvPr id="483" name="Google Shape;483;p74"/>
          <p:cNvSpPr/>
          <p:nvPr/>
        </p:nvSpPr>
        <p:spPr>
          <a:xfrm>
            <a:off x="462582" y="1529255"/>
            <a:ext cx="4713105" cy="2238704"/>
          </a:xfrm>
          <a:prstGeom prst="irregularSeal2">
            <a:avLst/>
          </a:prstGeom>
          <a:gradFill>
            <a:gsLst>
              <a:gs pos="0">
                <a:srgbClr val="7ED6FF"/>
              </a:gs>
              <a:gs pos="50000">
                <a:srgbClr val="B1E4FF"/>
              </a:gs>
              <a:gs pos="100000">
                <a:srgbClr val="D9F1FF"/>
              </a:gs>
            </a:gsLst>
            <a:lin ang="108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260"/>
              <a:buFont typeface="Noto Sans Symbols"/>
              <a:buNone/>
            </a:pPr>
            <a:r>
              <a:rPr b="0" i="0" lang="en-GB" sz="2800" u="none" cap="none" strike="noStrike">
                <a:solidFill>
                  <a:schemeClr val="dk1"/>
                </a:solidFill>
                <a:latin typeface="Calibri"/>
                <a:ea typeface="Calibri"/>
                <a:cs typeface="Calibri"/>
                <a:sym typeface="Calibri"/>
              </a:rPr>
              <a:t>What is the ozone layer?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75"/>
          <p:cNvPicPr preferRelativeResize="0"/>
          <p:nvPr/>
        </p:nvPicPr>
        <p:blipFill rotWithShape="1">
          <a:blip r:embed="rId3">
            <a:alphaModFix/>
          </a:blip>
          <a:srcRect b="0" l="0" r="0" t="0"/>
          <a:stretch/>
        </p:blipFill>
        <p:spPr>
          <a:xfrm>
            <a:off x="7536046" y="331075"/>
            <a:ext cx="3967362" cy="5948855"/>
          </a:xfrm>
          <a:prstGeom prst="rect">
            <a:avLst/>
          </a:prstGeom>
          <a:noFill/>
          <a:ln>
            <a:noFill/>
          </a:ln>
        </p:spPr>
      </p:pic>
      <p:sp>
        <p:nvSpPr>
          <p:cNvPr id="489" name="Google Shape;489;p75"/>
          <p:cNvSpPr/>
          <p:nvPr/>
        </p:nvSpPr>
        <p:spPr>
          <a:xfrm>
            <a:off x="488731" y="1751230"/>
            <a:ext cx="6542690"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In 1943 Brown wrote a book called ‘Footprints of God’.</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In it he explains that </a:t>
            </a:r>
            <a:r>
              <a:rPr lang="en-GB" sz="2800">
                <a:solidFill>
                  <a:srgbClr val="FF0000"/>
                </a:solidFill>
                <a:latin typeface="Calibri"/>
                <a:ea typeface="Calibri"/>
                <a:cs typeface="Calibri"/>
                <a:sym typeface="Calibri"/>
              </a:rPr>
              <a:t>the ozone layer is the exact thickness to protect the earth from the suns harmful rays. This shows evidence of a plan and therefore a designer. </a:t>
            </a:r>
            <a:r>
              <a:rPr lang="en-GB" sz="2800">
                <a:solidFill>
                  <a:schemeClr val="accent6"/>
                </a:solidFill>
                <a:latin typeface="Calibri"/>
                <a:ea typeface="Calibri"/>
                <a:cs typeface="Calibri"/>
                <a:sym typeface="Calibri"/>
              </a:rPr>
              <a:t>(KU) </a:t>
            </a:r>
            <a:endParaRPr sz="2800">
              <a:solidFill>
                <a:schemeClr val="accent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76"/>
          <p:cNvPicPr preferRelativeResize="0"/>
          <p:nvPr/>
        </p:nvPicPr>
        <p:blipFill rotWithShape="1">
          <a:blip r:embed="rId3">
            <a:alphaModFix/>
          </a:blip>
          <a:srcRect b="0" l="0" r="0" t="0"/>
          <a:stretch/>
        </p:blipFill>
        <p:spPr>
          <a:xfrm>
            <a:off x="2642038" y="2303572"/>
            <a:ext cx="6477000" cy="4048125"/>
          </a:xfrm>
          <a:prstGeom prst="rect">
            <a:avLst/>
          </a:prstGeom>
          <a:noFill/>
          <a:ln>
            <a:noFill/>
          </a:ln>
        </p:spPr>
      </p:pic>
      <p:sp>
        <p:nvSpPr>
          <p:cNvPr id="495" name="Google Shape;495;p76"/>
          <p:cNvSpPr/>
          <p:nvPr/>
        </p:nvSpPr>
        <p:spPr>
          <a:xfrm>
            <a:off x="567559" y="917818"/>
            <a:ext cx="1062595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John Charlton </a:t>
            </a:r>
            <a:r>
              <a:rPr b="1" lang="en-GB" sz="2800">
                <a:solidFill>
                  <a:srgbClr val="FF0000"/>
                </a:solidFill>
                <a:latin typeface="Calibri"/>
                <a:ea typeface="Calibri"/>
                <a:cs typeface="Calibri"/>
                <a:sym typeface="Calibri"/>
              </a:rPr>
              <a:t>Polkinghorne</a:t>
            </a:r>
            <a:r>
              <a:rPr lang="en-GB" sz="2800">
                <a:solidFill>
                  <a:schemeClr val="dk1"/>
                </a:solidFill>
                <a:latin typeface="Calibri"/>
                <a:ea typeface="Calibri"/>
                <a:cs typeface="Calibri"/>
                <a:sym typeface="Calibri"/>
              </a:rPr>
              <a:t>  (16 October 1930 – 9 March 2021) was an English physicist, theologian, Cambridge lecturer and Anglican priest.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